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1" r:id="rId6"/>
    <p:sldId id="260" r:id="rId7"/>
    <p:sldId id="274" r:id="rId8"/>
    <p:sldId id="261" r:id="rId9"/>
    <p:sldId id="262" r:id="rId10"/>
    <p:sldId id="263" r:id="rId11"/>
    <p:sldId id="273" r:id="rId12"/>
    <p:sldId id="272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04" y="-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8F9A-A035-F346-9052-9A5FADBC7020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A6B1-A449-3F4C-8107-6A88DBE3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8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7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D350-07D3-904F-ABFF-34233FBF86FE}" type="datetimeFigureOut">
              <a:rPr lang="en-US" smtClean="0"/>
              <a:t>08.05.18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A111-5CCB-8144-BEB2-0B54852D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Schuld</a:t>
            </a:r>
            <a:r>
              <a:rPr lang="en-US" dirty="0" smtClean="0"/>
              <a:t> und </a:t>
            </a:r>
            <a:r>
              <a:rPr lang="en-US" dirty="0" err="1" smtClean="0"/>
              <a:t>Liebe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200" dirty="0" err="1" smtClean="0"/>
              <a:t>Matthäus</a:t>
            </a:r>
            <a:r>
              <a:rPr lang="en-US" sz="3200" dirty="0" smtClean="0"/>
              <a:t> 5: 20-37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Oder </a:t>
            </a:r>
            <a:r>
              <a:rPr lang="en-US" b="1" dirty="0" err="1" smtClean="0">
                <a:solidFill>
                  <a:schemeClr val="tx1"/>
                </a:solidFill>
              </a:rPr>
              <a:t>Mord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Ehebruch</a:t>
            </a:r>
            <a:r>
              <a:rPr lang="en-US" b="1" dirty="0" smtClean="0">
                <a:solidFill>
                  <a:schemeClr val="tx1"/>
                </a:solidFill>
              </a:rPr>
              <a:t> und </a:t>
            </a:r>
            <a:r>
              <a:rPr lang="en-US" b="1" dirty="0" err="1" smtClean="0">
                <a:solidFill>
                  <a:schemeClr val="tx1"/>
                </a:solidFill>
              </a:rPr>
              <a:t>Meineid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(und was </a:t>
            </a:r>
            <a:r>
              <a:rPr lang="en-US" b="1" dirty="0" smtClean="0">
                <a:solidFill>
                  <a:schemeClr val="tx1"/>
                </a:solidFill>
              </a:rPr>
              <a:t>Jesus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dazu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sagt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9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Unehrlichkeit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«</a:t>
            </a:r>
            <a:r>
              <a:rPr lang="en-US" dirty="0" err="1" smtClean="0"/>
              <a:t>Lügen</a:t>
            </a:r>
            <a:r>
              <a:rPr lang="en-US" dirty="0" smtClean="0"/>
              <a:t>, </a:t>
            </a:r>
            <a:r>
              <a:rPr lang="en-US" dirty="0" err="1" smtClean="0"/>
              <a:t>falsche</a:t>
            </a:r>
            <a:r>
              <a:rPr lang="en-US" dirty="0" smtClean="0"/>
              <a:t> </a:t>
            </a:r>
            <a:r>
              <a:rPr lang="en-US" dirty="0" err="1" smtClean="0"/>
              <a:t>Vorwürfe</a:t>
            </a:r>
            <a:r>
              <a:rPr lang="en-US" dirty="0" smtClean="0"/>
              <a:t> und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Halbwahrheiten</a:t>
            </a:r>
            <a:r>
              <a:rPr lang="en-US" dirty="0" smtClean="0"/>
              <a:t>. </a:t>
            </a:r>
            <a:r>
              <a:rPr lang="en-US" dirty="0" err="1" smtClean="0"/>
              <a:t>Selten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an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US-</a:t>
            </a:r>
            <a:r>
              <a:rPr lang="en-US" dirty="0" err="1" smtClean="0"/>
              <a:t>Parteitag</a:t>
            </a:r>
            <a:r>
              <a:rPr lang="en-US" dirty="0" smtClean="0"/>
              <a:t> so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gelogen</a:t>
            </a:r>
            <a:r>
              <a:rPr lang="en-US" dirty="0" smtClean="0"/>
              <a:t>...»</a:t>
            </a:r>
          </a:p>
          <a:p>
            <a:pPr lvl="1"/>
            <a:r>
              <a:rPr lang="en-US" dirty="0" smtClean="0"/>
              <a:t>«Das </a:t>
            </a:r>
            <a:r>
              <a:rPr lang="en-US" dirty="0" err="1" smtClean="0"/>
              <a:t>leere</a:t>
            </a:r>
            <a:r>
              <a:rPr lang="en-US" dirty="0" smtClean="0"/>
              <a:t> </a:t>
            </a:r>
            <a:r>
              <a:rPr lang="en-US" dirty="0" err="1" smtClean="0"/>
              <a:t>Versprechen</a:t>
            </a:r>
            <a:r>
              <a:rPr lang="en-US" dirty="0" smtClean="0"/>
              <a:t> des </a:t>
            </a:r>
            <a:r>
              <a:rPr lang="en-US" dirty="0" err="1" smtClean="0"/>
              <a:t>Bundesrats</a:t>
            </a:r>
            <a:r>
              <a:rPr lang="en-US" dirty="0" smtClean="0"/>
              <a:t>» – TA</a:t>
            </a:r>
          </a:p>
          <a:p>
            <a:pPr lvl="1"/>
            <a:r>
              <a:rPr lang="en-US" dirty="0" smtClean="0"/>
              <a:t>Das </a:t>
            </a:r>
            <a:r>
              <a:rPr lang="en-US" dirty="0" err="1" smtClean="0"/>
              <a:t>Kleingedruckte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3" descr="Screen Shot 2018-04-22 at 22.0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1" y="472300"/>
            <a:ext cx="6756400" cy="4203700"/>
          </a:xfrm>
          <a:prstGeom prst="rect">
            <a:avLst/>
          </a:prstGeom>
        </p:spPr>
      </p:pic>
      <p:pic>
        <p:nvPicPr>
          <p:cNvPr id="6" name="Picture 5" descr="Screen Shot 2018-04-22 at 22.2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6" y="2355135"/>
            <a:ext cx="1549400" cy="584200"/>
          </a:xfrm>
          <a:prstGeom prst="rect">
            <a:avLst/>
          </a:prstGeom>
        </p:spPr>
      </p:pic>
      <p:pic>
        <p:nvPicPr>
          <p:cNvPr id="7" name="Picture 6" descr="Screen Shot 2018-04-22 at 22.19.4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7" r="2073"/>
          <a:stretch/>
        </p:blipFill>
        <p:spPr>
          <a:xfrm>
            <a:off x="2017976" y="2801604"/>
            <a:ext cx="1173600" cy="393700"/>
          </a:xfrm>
          <a:prstGeom prst="rect">
            <a:avLst/>
          </a:prstGeom>
        </p:spPr>
      </p:pic>
      <p:pic>
        <p:nvPicPr>
          <p:cNvPr id="8" name="Picture 7" descr="Screen Shot 2018-04-23 at 11.27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19" y="2485103"/>
            <a:ext cx="251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Zwickmühle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Pharisäer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danke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, </a:t>
            </a:r>
            <a:r>
              <a:rPr lang="en-US" dirty="0" err="1"/>
              <a:t>Gott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bin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übrigen</a:t>
            </a:r>
            <a:r>
              <a:rPr lang="en-US" dirty="0"/>
              <a:t> Menschen – </a:t>
            </a:r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Räuber</a:t>
            </a:r>
            <a:r>
              <a:rPr lang="en-US" dirty="0"/>
              <a:t>,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 smtClean="0"/>
              <a:t>Betrüger</a:t>
            </a:r>
            <a:r>
              <a:rPr lang="en-US" dirty="0" smtClean="0"/>
              <a:t>,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/>
              <a:t>Ehebrecher</a:t>
            </a:r>
            <a:r>
              <a:rPr lang="en-US" dirty="0"/>
              <a:t>, und </a:t>
            </a:r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jener</a:t>
            </a:r>
            <a:r>
              <a:rPr lang="en-US" dirty="0"/>
              <a:t> </a:t>
            </a:r>
            <a:r>
              <a:rPr lang="en-US" dirty="0" err="1"/>
              <a:t>Zolleinnehmer</a:t>
            </a:r>
            <a:r>
              <a:rPr lang="en-US" dirty="0"/>
              <a:t> </a:t>
            </a:r>
            <a:r>
              <a:rPr lang="en-US" dirty="0" err="1"/>
              <a:t>dort</a:t>
            </a:r>
            <a:r>
              <a:rPr lang="en-US" dirty="0"/>
              <a:t>.”</a:t>
            </a:r>
          </a:p>
          <a:p>
            <a:pPr lvl="1"/>
            <a:r>
              <a:rPr lang="en-US" dirty="0" err="1" smtClean="0"/>
              <a:t>Gesellschaft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 smtClean="0"/>
              <a:t>findet</a:t>
            </a:r>
            <a:r>
              <a:rPr lang="en-US" dirty="0" smtClean="0"/>
              <a:t> </a:t>
            </a:r>
            <a:r>
              <a:rPr lang="en-US" dirty="0" err="1" smtClean="0"/>
              <a:t>Verunglimpfungen</a:t>
            </a:r>
            <a:r>
              <a:rPr lang="en-US" dirty="0"/>
              <a:t>, </a:t>
            </a:r>
            <a:r>
              <a:rPr lang="en-US" dirty="0" err="1"/>
              <a:t>Affären</a:t>
            </a:r>
            <a:r>
              <a:rPr lang="en-US" dirty="0"/>
              <a:t> und </a:t>
            </a:r>
            <a:r>
              <a:rPr lang="en-US" dirty="0" err="1"/>
              <a:t>Bluffen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völlig</a:t>
            </a:r>
            <a:r>
              <a:rPr lang="en-US" dirty="0"/>
              <a:t> </a:t>
            </a:r>
            <a:r>
              <a:rPr lang="en-US" dirty="0" err="1"/>
              <a:t>legitim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sagt</a:t>
            </a:r>
            <a:r>
              <a:rPr lang="en-US" dirty="0" smtClean="0"/>
              <a:t> Jesus?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euer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 der </a:t>
            </a:r>
            <a:r>
              <a:rPr lang="en-US" dirty="0" err="1" smtClean="0"/>
              <a:t>Gerechtigkeit</a:t>
            </a:r>
            <a:r>
              <a:rPr lang="en-US" dirty="0" smtClean="0"/>
              <a:t> </a:t>
            </a:r>
            <a:r>
              <a:rPr lang="en-US" dirty="0" err="1" smtClean="0"/>
              <a:t>Gottes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besser</a:t>
            </a:r>
            <a:r>
              <a:rPr lang="en-US" dirty="0" smtClean="0"/>
              <a:t> </a:t>
            </a:r>
            <a:r>
              <a:rPr lang="en-US" dirty="0" err="1" smtClean="0"/>
              <a:t>entspricht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das der </a:t>
            </a:r>
            <a:r>
              <a:rPr lang="en-US" dirty="0" err="1" smtClean="0"/>
              <a:t>Schriftgelehrten</a:t>
            </a:r>
            <a:r>
              <a:rPr lang="en-US" dirty="0" smtClean="0"/>
              <a:t> und </a:t>
            </a:r>
            <a:r>
              <a:rPr lang="en-US" dirty="0" err="1" smtClean="0"/>
              <a:t>Pharisäer</a:t>
            </a:r>
            <a:r>
              <a:rPr lang="en-US" dirty="0" smtClean="0"/>
              <a:t>, </a:t>
            </a:r>
            <a:r>
              <a:rPr lang="en-US" dirty="0" err="1" smtClean="0"/>
              <a:t>werdet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Sicherheit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ins </a:t>
            </a:r>
            <a:r>
              <a:rPr lang="en-US" dirty="0" err="1" smtClean="0"/>
              <a:t>Himmelreich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! </a:t>
            </a:r>
          </a:p>
          <a:p>
            <a:pPr marL="1169988" lvl="1" indent="-457200">
              <a:buFont typeface="Wingdings" charset="2"/>
              <a:buChar char="Ø"/>
            </a:pPr>
            <a:r>
              <a:rPr lang="en-US" dirty="0" err="1" smtClean="0"/>
              <a:t>Zu</a:t>
            </a:r>
            <a:r>
              <a:rPr lang="en-US" dirty="0" smtClean="0"/>
              <a:t> den </a:t>
            </a:r>
            <a:r>
              <a:rPr lang="en-US" dirty="0" err="1" smtClean="0"/>
              <a:t>Vorfahren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</a:t>
            </a:r>
            <a:r>
              <a:rPr lang="en-US" dirty="0" err="1" smtClean="0"/>
              <a:t>gesagt</a:t>
            </a:r>
            <a:r>
              <a:rPr lang="en-US" dirty="0" smtClean="0"/>
              <a:t>… </a:t>
            </a:r>
          </a:p>
          <a:p>
            <a:pPr marL="1169988" lvl="1" indent="-457200">
              <a:buFont typeface="Wingdings" charset="2"/>
              <a:buChar char="Ø"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sage </a:t>
            </a:r>
            <a:r>
              <a:rPr lang="en-US" dirty="0" err="1" smtClean="0"/>
              <a:t>euch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sagt</a:t>
            </a:r>
            <a:r>
              <a:rPr lang="en-US" dirty="0" smtClean="0"/>
              <a:t> Jesus?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setzt</a:t>
            </a:r>
            <a:r>
              <a:rPr lang="en-US" dirty="0" smtClean="0"/>
              <a:t> die Latten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höher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die </a:t>
            </a:r>
            <a:r>
              <a:rPr lang="en-US" dirty="0" err="1" smtClean="0"/>
              <a:t>religiösen</a:t>
            </a:r>
            <a:r>
              <a:rPr lang="en-US" dirty="0" smtClean="0"/>
              <a:t> Lehrer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endParaRPr lang="en-US" dirty="0" smtClean="0"/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erklärt</a:t>
            </a:r>
            <a:r>
              <a:rPr lang="en-US" dirty="0" smtClean="0"/>
              <a:t>, die </a:t>
            </a:r>
            <a:r>
              <a:rPr lang="en-US" dirty="0" err="1" smtClean="0"/>
              <a:t>Gesetzeslehrer</a:t>
            </a:r>
            <a:r>
              <a:rPr lang="en-US" dirty="0" smtClean="0"/>
              <a:t> </a:t>
            </a:r>
            <a:r>
              <a:rPr lang="en-US" dirty="0" err="1" smtClean="0"/>
              <a:t>hätten</a:t>
            </a:r>
            <a:r>
              <a:rPr lang="en-US" dirty="0" smtClean="0"/>
              <a:t> die </a:t>
            </a:r>
            <a:r>
              <a:rPr lang="en-US" dirty="0" err="1" smtClean="0"/>
              <a:t>Gebote</a:t>
            </a:r>
            <a:r>
              <a:rPr lang="en-US" dirty="0" smtClean="0"/>
              <a:t> </a:t>
            </a:r>
            <a:r>
              <a:rPr lang="en-US" dirty="0" err="1" smtClean="0"/>
              <a:t>Mose</a:t>
            </a:r>
            <a:r>
              <a:rPr lang="en-US" dirty="0" smtClean="0"/>
              <a:t> </a:t>
            </a:r>
            <a:r>
              <a:rPr lang="en-US" dirty="0" err="1" smtClean="0"/>
              <a:t>völlig</a:t>
            </a:r>
            <a:r>
              <a:rPr lang="en-US" dirty="0" smtClean="0"/>
              <a:t> </a:t>
            </a:r>
            <a:r>
              <a:rPr lang="en-US" dirty="0" err="1" smtClean="0"/>
              <a:t>falsch</a:t>
            </a:r>
            <a:r>
              <a:rPr lang="en-US" dirty="0" smtClean="0"/>
              <a:t> </a:t>
            </a:r>
            <a:r>
              <a:rPr lang="en-US" dirty="0" err="1" smtClean="0"/>
              <a:t>interpretiert</a:t>
            </a:r>
            <a:endParaRPr lang="en-US" dirty="0" smtClean="0"/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betont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um die </a:t>
            </a:r>
            <a:r>
              <a:rPr lang="en-US" dirty="0" err="1" smtClean="0"/>
              <a:t>Herzenshaltung</a:t>
            </a:r>
            <a:r>
              <a:rPr lang="en-US" dirty="0" smtClean="0"/>
              <a:t>, die Motivation, </a:t>
            </a:r>
            <a:r>
              <a:rPr lang="en-US" dirty="0" err="1" smtClean="0"/>
              <a:t>eher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um die Tat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schlägt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Fall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Abhilfe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8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Zorn, </a:t>
            </a:r>
            <a:r>
              <a:rPr lang="en-US" dirty="0" err="1" smtClean="0"/>
              <a:t>Rufmord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1" cy="3394472"/>
          </a:xfrm>
        </p:spPr>
        <p:txBody>
          <a:bodyPr/>
          <a:lstStyle/>
          <a:p>
            <a:pPr lvl="1"/>
            <a:r>
              <a:rPr lang="en-US" dirty="0" err="1" smtClean="0"/>
              <a:t>Mose</a:t>
            </a:r>
            <a:r>
              <a:rPr lang="en-US" dirty="0" smtClean="0"/>
              <a:t>: Du </a:t>
            </a:r>
            <a:r>
              <a:rPr lang="en-US" dirty="0" err="1" smtClean="0"/>
              <a:t>sollst</a:t>
            </a:r>
            <a:r>
              <a:rPr lang="en-US" dirty="0" smtClean="0"/>
              <a:t> </a:t>
            </a:r>
            <a:r>
              <a:rPr lang="en-US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Mord</a:t>
            </a:r>
            <a:r>
              <a:rPr lang="en-US" dirty="0" smtClean="0"/>
              <a:t> </a:t>
            </a:r>
            <a:r>
              <a:rPr lang="en-US" dirty="0" err="1" smtClean="0"/>
              <a:t>begehen</a:t>
            </a:r>
            <a:r>
              <a:rPr lang="en-US" dirty="0" smtClean="0"/>
              <a:t>! </a:t>
            </a:r>
          </a:p>
          <a:p>
            <a:pPr lvl="1"/>
            <a:r>
              <a:rPr lang="en-US" dirty="0" smtClean="0"/>
              <a:t>Jesus: </a:t>
            </a:r>
            <a:r>
              <a:rPr lang="en-US" dirty="0" err="1" smtClean="0"/>
              <a:t>Jeder</a:t>
            </a:r>
            <a:r>
              <a:rPr lang="en-US" dirty="0" smtClean="0"/>
              <a:t>, der auf </a:t>
            </a:r>
            <a:r>
              <a:rPr lang="en-US" dirty="0" err="1" smtClean="0"/>
              <a:t>seinen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zornig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, </a:t>
            </a:r>
            <a:r>
              <a:rPr lang="en-US" dirty="0" err="1" smtClean="0"/>
              <a:t>gehört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endParaRPr lang="en-US" dirty="0" smtClean="0"/>
          </a:p>
          <a:p>
            <a:pPr lvl="1"/>
            <a:r>
              <a:rPr lang="en-US" dirty="0" smtClean="0"/>
              <a:t>Jesus: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um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Herzenshaltung</a:t>
            </a:r>
            <a:endParaRPr lang="en-US" dirty="0"/>
          </a:p>
          <a:p>
            <a:pPr lvl="1"/>
            <a:r>
              <a:rPr lang="en-US" dirty="0" err="1" smtClean="0"/>
              <a:t>Lösung</a:t>
            </a:r>
            <a:r>
              <a:rPr lang="en-US" dirty="0" smtClean="0"/>
              <a:t>: </a:t>
            </a:r>
            <a:r>
              <a:rPr lang="en-US" dirty="0" err="1" smtClean="0"/>
              <a:t>Geh</a:t>
            </a:r>
            <a:r>
              <a:rPr lang="en-US" dirty="0" smtClean="0"/>
              <a:t> und </a:t>
            </a:r>
            <a:r>
              <a:rPr lang="en-US" dirty="0" err="1" smtClean="0"/>
              <a:t>versöhne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deinem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566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Sexuelle</a:t>
            </a:r>
            <a:r>
              <a:rPr lang="en-US" dirty="0" smtClean="0"/>
              <a:t> </a:t>
            </a:r>
            <a:r>
              <a:rPr lang="en-US" dirty="0" err="1" smtClean="0"/>
              <a:t>Delikte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481961" cy="3394472"/>
          </a:xfrm>
        </p:spPr>
        <p:txBody>
          <a:bodyPr/>
          <a:lstStyle/>
          <a:p>
            <a:pPr lvl="1"/>
            <a:r>
              <a:rPr lang="en-US" dirty="0" err="1" smtClean="0"/>
              <a:t>Mose</a:t>
            </a:r>
            <a:r>
              <a:rPr lang="en-US" dirty="0" smtClean="0"/>
              <a:t>: Du </a:t>
            </a:r>
            <a:r>
              <a:rPr lang="en-US" dirty="0" err="1" smtClean="0"/>
              <a:t>sollst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die </a:t>
            </a:r>
            <a:r>
              <a:rPr lang="en-US" dirty="0" err="1" smtClean="0"/>
              <a:t>Ehe</a:t>
            </a:r>
            <a:r>
              <a:rPr lang="en-US" dirty="0" smtClean="0"/>
              <a:t> </a:t>
            </a:r>
            <a:r>
              <a:rPr lang="en-US" dirty="0" err="1" smtClean="0"/>
              <a:t>brechen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Jesus: </a:t>
            </a: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Frau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begehrlichem</a:t>
            </a:r>
            <a:r>
              <a:rPr lang="en-US" dirty="0" smtClean="0"/>
              <a:t> </a:t>
            </a:r>
            <a:r>
              <a:rPr lang="en-US" dirty="0" err="1" smtClean="0"/>
              <a:t>Blick</a:t>
            </a:r>
            <a:r>
              <a:rPr lang="en-US" dirty="0" smtClean="0"/>
              <a:t> </a:t>
            </a:r>
            <a:r>
              <a:rPr lang="en-US" dirty="0" err="1" smtClean="0"/>
              <a:t>ansieht</a:t>
            </a:r>
            <a:r>
              <a:rPr lang="en-US" dirty="0" smtClean="0"/>
              <a:t>, hat in </a:t>
            </a:r>
            <a:r>
              <a:rPr lang="en-US" dirty="0" err="1" smtClean="0"/>
              <a:t>seinem</a:t>
            </a:r>
            <a:r>
              <a:rPr lang="en-US" dirty="0" smtClean="0"/>
              <a:t> </a:t>
            </a:r>
            <a:r>
              <a:rPr lang="en-US" dirty="0" err="1" smtClean="0"/>
              <a:t>Herzen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Ehebruch</a:t>
            </a:r>
            <a:r>
              <a:rPr lang="en-US" dirty="0" smtClean="0"/>
              <a:t> </a:t>
            </a:r>
            <a:r>
              <a:rPr lang="en-US" dirty="0" err="1" smtClean="0"/>
              <a:t>begangen</a:t>
            </a:r>
            <a:endParaRPr lang="en-US" dirty="0" smtClean="0"/>
          </a:p>
          <a:p>
            <a:pPr lvl="1"/>
            <a:r>
              <a:rPr lang="en-US" dirty="0" smtClean="0"/>
              <a:t>Jesus: Die </a:t>
            </a:r>
            <a:r>
              <a:rPr lang="en-US" dirty="0" err="1" smtClean="0"/>
              <a:t>Herzenshaltung</a:t>
            </a:r>
            <a:r>
              <a:rPr lang="en-US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wichtiger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smtClean="0"/>
              <a:t>Tat</a:t>
            </a:r>
          </a:p>
          <a:p>
            <a:pPr lvl="1"/>
            <a:r>
              <a:rPr lang="en-US" strike="sngStrike" dirty="0" err="1" smtClean="0"/>
              <a:t>Bestrafe</a:t>
            </a:r>
            <a:r>
              <a:rPr lang="en-US" strike="sngStrike" dirty="0" smtClean="0"/>
              <a:t> </a:t>
            </a:r>
            <a:r>
              <a:rPr lang="en-US" strike="sngStrike" dirty="0" err="1"/>
              <a:t>dich</a:t>
            </a:r>
            <a:r>
              <a:rPr lang="en-US" strike="sngStrike" dirty="0"/>
              <a:t> </a:t>
            </a:r>
            <a:r>
              <a:rPr lang="en-US" strike="sngStrike" dirty="0" err="1"/>
              <a:t>selber</a:t>
            </a:r>
            <a:endParaRPr lang="en-US" strike="sngStrike" dirty="0"/>
          </a:p>
          <a:p>
            <a:pPr lvl="1"/>
            <a:r>
              <a:rPr lang="en-US" dirty="0" err="1" smtClean="0"/>
              <a:t>Lösung</a:t>
            </a:r>
            <a:r>
              <a:rPr lang="en-US" dirty="0" smtClean="0"/>
              <a:t>: </a:t>
            </a:r>
            <a:r>
              <a:rPr lang="en-US" dirty="0" err="1" smtClean="0"/>
              <a:t>Unternehme</a:t>
            </a:r>
            <a:r>
              <a:rPr lang="en-US" dirty="0" smtClean="0"/>
              <a:t> </a:t>
            </a:r>
            <a:r>
              <a:rPr lang="en-US" dirty="0" err="1" smtClean="0"/>
              <a:t>radikale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, um </a:t>
            </a:r>
            <a:r>
              <a:rPr lang="en-US" dirty="0" err="1" smtClean="0"/>
              <a:t>sexuelle</a:t>
            </a:r>
            <a:r>
              <a:rPr lang="en-US" dirty="0" smtClean="0"/>
              <a:t> </a:t>
            </a:r>
            <a:r>
              <a:rPr lang="en-US" dirty="0" err="1" smtClean="0"/>
              <a:t>Versuchungen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vermeiden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2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Unehrlichkeit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Mose</a:t>
            </a:r>
            <a:r>
              <a:rPr lang="en-US" dirty="0" smtClean="0"/>
              <a:t>: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Eid</a:t>
            </a:r>
            <a:r>
              <a:rPr lang="en-US" dirty="0" smtClean="0"/>
              <a:t> </a:t>
            </a:r>
            <a:r>
              <a:rPr lang="en-US" dirty="0" err="1" smtClean="0"/>
              <a:t>darfst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brechen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Jesus: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sollt</a:t>
            </a:r>
            <a:r>
              <a:rPr lang="en-US" dirty="0" smtClean="0"/>
              <a:t> </a:t>
            </a:r>
            <a:r>
              <a:rPr lang="en-US" dirty="0" err="1" smtClean="0"/>
              <a:t>überhaupt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schwören</a:t>
            </a:r>
            <a:endParaRPr lang="en-US" dirty="0" smtClean="0"/>
          </a:p>
          <a:p>
            <a:pPr lvl="1"/>
            <a:r>
              <a:rPr lang="en-US" dirty="0" smtClean="0"/>
              <a:t>Jesus: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um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Herzenshaltung</a:t>
            </a:r>
            <a:endParaRPr lang="en-US" dirty="0" smtClean="0"/>
          </a:p>
          <a:p>
            <a:pPr lvl="1"/>
            <a:r>
              <a:rPr lang="en-US" dirty="0" err="1" smtClean="0"/>
              <a:t>Lösung</a:t>
            </a:r>
            <a:r>
              <a:rPr lang="en-US" dirty="0" smtClean="0"/>
              <a:t>: </a:t>
            </a:r>
            <a:r>
              <a:rPr lang="en-US" dirty="0" err="1" smtClean="0"/>
              <a:t>Euer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und </a:t>
            </a:r>
            <a:r>
              <a:rPr lang="en-US" dirty="0" err="1" smtClean="0"/>
              <a:t>euer</a:t>
            </a:r>
            <a:r>
              <a:rPr lang="en-US" dirty="0" smtClean="0"/>
              <a:t> Nein </a:t>
            </a:r>
            <a:r>
              <a:rPr lang="en-US" dirty="0" err="1" smtClean="0"/>
              <a:t>ein</a:t>
            </a:r>
            <a:r>
              <a:rPr lang="en-US" dirty="0" smtClean="0"/>
              <a:t> Nein</a:t>
            </a:r>
          </a:p>
        </p:txBody>
      </p:sp>
    </p:spTree>
    <p:extLst>
      <p:ext uri="{BB962C8B-B14F-4D97-AF65-F5344CB8AC3E}">
        <p14:creationId xmlns:p14="http://schemas.microsoft.com/office/powerpoint/2010/main" val="7125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Zorn, </a:t>
            </a:r>
            <a:r>
              <a:rPr lang="en-US" dirty="0" err="1" smtClean="0"/>
              <a:t>Rufmord</a:t>
            </a:r>
            <a:r>
              <a:rPr lang="en-US" dirty="0" smtClean="0"/>
              <a:t> → </a:t>
            </a:r>
            <a:r>
              <a:rPr lang="en-US" dirty="0" err="1" smtClean="0"/>
              <a:t>Versöhne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Sexuelle</a:t>
            </a:r>
            <a:r>
              <a:rPr lang="en-US" dirty="0" smtClean="0"/>
              <a:t> </a:t>
            </a:r>
            <a:r>
              <a:rPr lang="en-US" dirty="0" err="1" smtClean="0"/>
              <a:t>Begierde</a:t>
            </a:r>
            <a:r>
              <a:rPr lang="en-US" dirty="0" smtClean="0"/>
              <a:t> → </a:t>
            </a:r>
            <a:r>
              <a:rPr lang="en-US" dirty="0" err="1" smtClean="0"/>
              <a:t>Selbstkontrolle</a:t>
            </a:r>
            <a:r>
              <a:rPr lang="en-US" dirty="0" smtClean="0"/>
              <a:t>, </a:t>
            </a:r>
            <a:r>
              <a:rPr lang="en-US" dirty="0" err="1" smtClean="0"/>
              <a:t>eheliche</a:t>
            </a:r>
            <a:r>
              <a:rPr lang="en-US" dirty="0" smtClean="0"/>
              <a:t> </a:t>
            </a:r>
            <a:r>
              <a:rPr lang="en-US" dirty="0" err="1" smtClean="0"/>
              <a:t>Treue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eere</a:t>
            </a:r>
            <a:r>
              <a:rPr lang="en-US" dirty="0" smtClean="0"/>
              <a:t> </a:t>
            </a:r>
            <a:r>
              <a:rPr lang="en-US" dirty="0" err="1" smtClean="0"/>
              <a:t>Versprechen</a:t>
            </a:r>
            <a:r>
              <a:rPr lang="en-US" dirty="0" smtClean="0"/>
              <a:t>, </a:t>
            </a:r>
            <a:r>
              <a:rPr lang="en-US" dirty="0" err="1" smtClean="0"/>
              <a:t>Meineid</a:t>
            </a:r>
            <a:r>
              <a:rPr lang="en-US" dirty="0" smtClean="0"/>
              <a:t> → </a:t>
            </a:r>
            <a:r>
              <a:rPr lang="en-US" dirty="0" err="1" smtClean="0"/>
              <a:t>Klare</a:t>
            </a:r>
            <a:r>
              <a:rPr lang="en-US" dirty="0" smtClean="0"/>
              <a:t> </a:t>
            </a:r>
            <a:r>
              <a:rPr lang="en-US" dirty="0" err="1" smtClean="0"/>
              <a:t>Worte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/>
              <a:t>Glücklich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preisen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die, die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reines</a:t>
            </a:r>
            <a:r>
              <a:rPr lang="en-US" dirty="0"/>
              <a:t> </a:t>
            </a:r>
            <a:r>
              <a:rPr lang="en-US" dirty="0" err="1"/>
              <a:t>Herz</a:t>
            </a:r>
            <a:r>
              <a:rPr lang="en-US" dirty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, </a:t>
            </a:r>
            <a:r>
              <a:rPr lang="en-US" dirty="0" err="1" smtClean="0"/>
              <a:t>denn</a:t>
            </a:r>
            <a:r>
              <a:rPr lang="en-US" dirty="0" smtClean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A6A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letztes</a:t>
            </a:r>
            <a:r>
              <a:rPr lang="en-US" dirty="0" smtClean="0"/>
              <a:t>/Das </a:t>
            </a:r>
            <a:r>
              <a:rPr lang="en-US" dirty="0" err="1" smtClean="0"/>
              <a:t>wichtigste</a:t>
            </a:r>
            <a:r>
              <a:rPr lang="en-US" dirty="0" smtClean="0"/>
              <a:t> </a:t>
            </a:r>
            <a:r>
              <a:rPr lang="en-US" dirty="0" err="1" smtClean="0"/>
              <a:t>Wort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schaffen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versagen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urch</a:t>
            </a:r>
            <a:r>
              <a:rPr lang="en-US" dirty="0" smtClean="0"/>
              <a:t> Jesus </a:t>
            </a:r>
            <a:r>
              <a:rPr lang="en-US" dirty="0" err="1" smtClean="0"/>
              <a:t>Christus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b="1" dirty="0" err="1" smtClean="0"/>
              <a:t>Gnade</a:t>
            </a:r>
            <a:r>
              <a:rPr lang="en-US" dirty="0" smtClean="0"/>
              <a:t> und </a:t>
            </a:r>
            <a:r>
              <a:rPr lang="en-US" b="1" dirty="0" err="1" smtClean="0"/>
              <a:t>Wahrheit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gekommen</a:t>
            </a:r>
            <a:endParaRPr lang="en-US" dirty="0" smtClean="0"/>
          </a:p>
          <a:p>
            <a:pPr lvl="1"/>
            <a:r>
              <a:rPr lang="en-US" dirty="0" smtClean="0"/>
              <a:t>Unser </a:t>
            </a:r>
            <a:r>
              <a:rPr lang="en-US" dirty="0" err="1" smtClean="0"/>
              <a:t>Vater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Himmel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bereit</a:t>
            </a:r>
            <a:r>
              <a:rPr lang="en-US" dirty="0" smtClean="0"/>
              <a:t>,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vergeben</a:t>
            </a:r>
            <a:r>
              <a:rPr lang="en-US" dirty="0" smtClean="0"/>
              <a:t> (</a:t>
            </a:r>
            <a:r>
              <a:rPr lang="en-US" dirty="0" err="1" smtClean="0"/>
              <a:t>Matth</a:t>
            </a:r>
            <a:r>
              <a:rPr lang="en-US" dirty="0" smtClean="0"/>
              <a:t>. 6:14)</a:t>
            </a:r>
          </a:p>
        </p:txBody>
      </p:sp>
    </p:spTree>
    <p:extLst>
      <p:ext uri="{BB962C8B-B14F-4D97-AF65-F5344CB8AC3E}">
        <p14:creationId xmlns:p14="http://schemas.microsoft.com/office/powerpoint/2010/main" val="332392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Mord</a:t>
            </a:r>
            <a:r>
              <a:rPr lang="en-US" dirty="0" smtClean="0"/>
              <a:t>, </a:t>
            </a:r>
            <a:r>
              <a:rPr lang="en-US" dirty="0" err="1" smtClean="0"/>
              <a:t>Rufmord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Jesus </a:t>
            </a:r>
            <a:r>
              <a:rPr lang="en-US" sz="1800" dirty="0" err="1" smtClean="0"/>
              <a:t>sagt</a:t>
            </a:r>
            <a:r>
              <a:rPr lang="en-US" sz="1800" dirty="0" smtClean="0"/>
              <a:t>: </a:t>
            </a:r>
            <a:r>
              <a:rPr lang="en-US" sz="1800" dirty="0" err="1" smtClean="0"/>
              <a:t>Wenn</a:t>
            </a:r>
            <a:r>
              <a:rPr lang="en-US" sz="1800" dirty="0" smtClean="0"/>
              <a:t> </a:t>
            </a:r>
            <a:r>
              <a:rPr lang="en-US" sz="1800" dirty="0" err="1" smtClean="0"/>
              <a:t>euer</a:t>
            </a:r>
            <a:r>
              <a:rPr lang="en-US" sz="1800" dirty="0" smtClean="0"/>
              <a:t> </a:t>
            </a:r>
            <a:r>
              <a:rPr lang="en-US" sz="1800" dirty="0" err="1" smtClean="0"/>
              <a:t>Leben</a:t>
            </a:r>
            <a:r>
              <a:rPr lang="en-US" sz="1800" dirty="0" smtClean="0"/>
              <a:t> der </a:t>
            </a:r>
            <a:r>
              <a:rPr lang="en-US" sz="1800" dirty="0" err="1" smtClean="0"/>
              <a:t>Gerechtigkeit</a:t>
            </a:r>
            <a:r>
              <a:rPr lang="en-US" sz="1800" dirty="0" smtClean="0"/>
              <a:t> </a:t>
            </a:r>
            <a:r>
              <a:rPr lang="en-US" sz="1800" dirty="0" err="1" smtClean="0"/>
              <a:t>Gottes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besser</a:t>
            </a:r>
            <a:r>
              <a:rPr lang="en-US" sz="1800" dirty="0" smtClean="0"/>
              <a:t> </a:t>
            </a:r>
            <a:r>
              <a:rPr lang="en-US" sz="1800" dirty="0" err="1" smtClean="0"/>
              <a:t>entspricht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das der </a:t>
            </a:r>
            <a:r>
              <a:rPr lang="en-US" sz="1800" dirty="0" err="1" smtClean="0"/>
              <a:t>Schriftgelehrten</a:t>
            </a:r>
            <a:r>
              <a:rPr lang="en-US" sz="1800" dirty="0" smtClean="0"/>
              <a:t> und </a:t>
            </a:r>
            <a:r>
              <a:rPr lang="en-US" sz="1800" dirty="0" err="1" smtClean="0"/>
              <a:t>Pharisäer</a:t>
            </a:r>
            <a:r>
              <a:rPr lang="en-US" sz="1800" dirty="0" smtClean="0"/>
              <a:t>, </a:t>
            </a:r>
            <a:r>
              <a:rPr lang="en-US" sz="1800" dirty="0" err="1" smtClean="0"/>
              <a:t>werdet</a:t>
            </a:r>
            <a:r>
              <a:rPr lang="en-US" sz="1800" dirty="0" smtClean="0"/>
              <a:t>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Sicherheit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ins </a:t>
            </a:r>
            <a:r>
              <a:rPr lang="en-US" sz="1800" dirty="0" err="1" smtClean="0"/>
              <a:t>Himmelreich</a:t>
            </a:r>
            <a:r>
              <a:rPr lang="en-US" sz="1800" dirty="0" smtClean="0"/>
              <a:t> </a:t>
            </a:r>
            <a:r>
              <a:rPr lang="en-US" sz="1800" dirty="0" err="1" smtClean="0"/>
              <a:t>kommen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wisst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den </a:t>
            </a:r>
            <a:r>
              <a:rPr lang="en-US" sz="1800" dirty="0" err="1" smtClean="0"/>
              <a:t>Vorfahren</a:t>
            </a:r>
            <a:r>
              <a:rPr lang="en-US" sz="1800" dirty="0" smtClean="0"/>
              <a:t> </a:t>
            </a:r>
            <a:r>
              <a:rPr lang="en-US" sz="1800" dirty="0" err="1" smtClean="0"/>
              <a:t>gesagt</a:t>
            </a:r>
            <a:r>
              <a:rPr lang="en-US" sz="1800" dirty="0" smtClean="0"/>
              <a:t> </a:t>
            </a:r>
            <a:r>
              <a:rPr lang="en-US" sz="1800" dirty="0" err="1" smtClean="0"/>
              <a:t>worden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: ›</a:t>
            </a:r>
            <a:r>
              <a:rPr lang="en-US" sz="1800" b="1" dirty="0" smtClean="0"/>
              <a:t>Du </a:t>
            </a:r>
            <a:r>
              <a:rPr lang="en-US" sz="1800" b="1" dirty="0" err="1" smtClean="0"/>
              <a:t>sollst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keinen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Mord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begehen</a:t>
            </a:r>
            <a:r>
              <a:rPr lang="en-US" sz="1800" b="1" dirty="0" smtClean="0"/>
              <a:t>! </a:t>
            </a:r>
            <a:r>
              <a:rPr lang="en-US" sz="1800" dirty="0" err="1" smtClean="0"/>
              <a:t>Wer</a:t>
            </a:r>
            <a:r>
              <a:rPr lang="en-US" sz="1800" dirty="0" smtClean="0"/>
              <a:t> </a:t>
            </a:r>
            <a:r>
              <a:rPr lang="en-US" sz="1800" dirty="0" err="1" smtClean="0"/>
              <a:t>einen</a:t>
            </a:r>
            <a:r>
              <a:rPr lang="en-US" sz="1800" dirty="0" smtClean="0"/>
              <a:t> </a:t>
            </a:r>
            <a:r>
              <a:rPr lang="en-US" sz="1800" dirty="0" err="1" smtClean="0"/>
              <a:t>Mord</a:t>
            </a:r>
            <a:r>
              <a:rPr lang="en-US" sz="1800" dirty="0" smtClean="0"/>
              <a:t> </a:t>
            </a:r>
            <a:r>
              <a:rPr lang="en-US" sz="1800" dirty="0" err="1" smtClean="0"/>
              <a:t>begeht</a:t>
            </a:r>
            <a:r>
              <a:rPr lang="en-US" sz="1800" dirty="0" smtClean="0"/>
              <a:t>, </a:t>
            </a:r>
            <a:r>
              <a:rPr lang="en-US" sz="1800" dirty="0" err="1" smtClean="0"/>
              <a:t>soll</a:t>
            </a:r>
            <a:r>
              <a:rPr lang="en-US" sz="1800" dirty="0" smtClean="0"/>
              <a:t> </a:t>
            </a:r>
            <a:r>
              <a:rPr lang="en-US" sz="1800" dirty="0" err="1" smtClean="0"/>
              <a:t>vor</a:t>
            </a:r>
            <a:r>
              <a:rPr lang="en-US" sz="1800" dirty="0" smtClean="0"/>
              <a:t> </a:t>
            </a:r>
            <a:r>
              <a:rPr lang="en-US" sz="1800" dirty="0" err="1" smtClean="0"/>
              <a:t>Gericht</a:t>
            </a:r>
            <a:r>
              <a:rPr lang="en-US" sz="1800" dirty="0" smtClean="0"/>
              <a:t> </a:t>
            </a:r>
            <a:r>
              <a:rPr lang="en-US" sz="1800" dirty="0" err="1" smtClean="0"/>
              <a:t>gestellt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.‹ </a:t>
            </a:r>
            <a:r>
              <a:rPr lang="en-US" sz="1800" dirty="0" err="1" smtClean="0"/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aber</a:t>
            </a:r>
            <a:r>
              <a:rPr lang="en-US" sz="1800" dirty="0" smtClean="0"/>
              <a:t> sage </a:t>
            </a:r>
            <a:r>
              <a:rPr lang="en-US" sz="1800" dirty="0" err="1" smtClean="0"/>
              <a:t>euch</a:t>
            </a:r>
            <a:r>
              <a:rPr lang="en-US" sz="1800" dirty="0" smtClean="0"/>
              <a:t>: </a:t>
            </a:r>
            <a:r>
              <a:rPr lang="en-US" sz="1800" dirty="0" err="1" smtClean="0"/>
              <a:t>Jeder</a:t>
            </a:r>
            <a:r>
              <a:rPr lang="en-US" sz="1800" dirty="0" smtClean="0"/>
              <a:t>, der auf </a:t>
            </a:r>
            <a:r>
              <a:rPr lang="en-US" sz="1800" dirty="0" err="1" smtClean="0"/>
              <a:t>seinen</a:t>
            </a:r>
            <a:r>
              <a:rPr lang="en-US" sz="1800" dirty="0" smtClean="0"/>
              <a:t> </a:t>
            </a:r>
            <a:r>
              <a:rPr lang="en-US" sz="1800" dirty="0" err="1" smtClean="0"/>
              <a:t>Bruder</a:t>
            </a:r>
            <a:r>
              <a:rPr lang="en-US" sz="1800" dirty="0" smtClean="0"/>
              <a:t> </a:t>
            </a:r>
            <a:r>
              <a:rPr lang="en-US" sz="1800" dirty="0" err="1" smtClean="0"/>
              <a:t>zornig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, </a:t>
            </a:r>
            <a:r>
              <a:rPr lang="en-US" sz="1800" dirty="0" err="1" smtClean="0"/>
              <a:t>gehört</a:t>
            </a:r>
            <a:r>
              <a:rPr lang="en-US" sz="1800" dirty="0" smtClean="0"/>
              <a:t> </a:t>
            </a:r>
            <a:r>
              <a:rPr lang="en-US" sz="1800" dirty="0" err="1" smtClean="0"/>
              <a:t>vor</a:t>
            </a:r>
            <a:r>
              <a:rPr lang="en-US" sz="1800" dirty="0" smtClean="0"/>
              <a:t> </a:t>
            </a:r>
            <a:r>
              <a:rPr lang="en-US" sz="1800" dirty="0" err="1" smtClean="0"/>
              <a:t>Gericht</a:t>
            </a:r>
            <a:r>
              <a:rPr lang="mr-IN" sz="1800" dirty="0" smtClean="0"/>
              <a:t>…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Wenn</a:t>
            </a:r>
            <a:r>
              <a:rPr lang="en-US" sz="1800" dirty="0" smtClean="0"/>
              <a:t> du also </a:t>
            </a:r>
            <a:r>
              <a:rPr lang="en-US" sz="1800" dirty="0" err="1" smtClean="0"/>
              <a:t>deine</a:t>
            </a:r>
            <a:r>
              <a:rPr lang="en-US" sz="1800" dirty="0" smtClean="0"/>
              <a:t> Gabe </a:t>
            </a:r>
            <a:r>
              <a:rPr lang="en-US" sz="1800" dirty="0" err="1" smtClean="0"/>
              <a:t>zum</a:t>
            </a:r>
            <a:r>
              <a:rPr lang="en-US" sz="1800" dirty="0" smtClean="0"/>
              <a:t> Altar </a:t>
            </a:r>
            <a:r>
              <a:rPr lang="en-US" sz="1800" dirty="0" err="1" smtClean="0"/>
              <a:t>bringst</a:t>
            </a:r>
            <a:r>
              <a:rPr lang="en-US" sz="1800" dirty="0" smtClean="0"/>
              <a:t> und </a:t>
            </a:r>
            <a:r>
              <a:rPr lang="en-US" sz="1800" dirty="0" err="1" smtClean="0"/>
              <a:t>dir</a:t>
            </a:r>
            <a:r>
              <a:rPr lang="en-US" sz="1800" dirty="0" smtClean="0"/>
              <a:t> </a:t>
            </a:r>
            <a:r>
              <a:rPr lang="en-US" sz="1800" dirty="0" err="1" smtClean="0"/>
              <a:t>dort</a:t>
            </a:r>
            <a:r>
              <a:rPr lang="en-US" sz="1800" dirty="0" smtClean="0"/>
              <a:t> </a:t>
            </a:r>
            <a:r>
              <a:rPr lang="en-US" sz="1800" dirty="0" err="1" smtClean="0"/>
              <a:t>einfällt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dein</a:t>
            </a:r>
            <a:r>
              <a:rPr lang="en-US" sz="1800" dirty="0" smtClean="0"/>
              <a:t> </a:t>
            </a:r>
            <a:r>
              <a:rPr lang="en-US" sz="1800" dirty="0" err="1" smtClean="0"/>
              <a:t>Bruder</a:t>
            </a:r>
            <a:r>
              <a:rPr lang="en-US" sz="1800" dirty="0" smtClean="0"/>
              <a:t> </a:t>
            </a:r>
            <a:r>
              <a:rPr lang="en-US" sz="1800" dirty="0" err="1" smtClean="0"/>
              <a:t>etwas</a:t>
            </a:r>
            <a:r>
              <a:rPr lang="en-US" sz="1800" dirty="0" smtClean="0"/>
              <a:t> </a:t>
            </a:r>
            <a:r>
              <a:rPr lang="en-US" sz="1800" dirty="0" err="1" smtClean="0"/>
              <a:t>gegen</a:t>
            </a:r>
            <a:r>
              <a:rPr lang="en-US" sz="1800" dirty="0" smtClean="0"/>
              <a:t> </a:t>
            </a:r>
            <a:r>
              <a:rPr lang="en-US" sz="1800" dirty="0" err="1" smtClean="0"/>
              <a:t>dich</a:t>
            </a:r>
            <a:r>
              <a:rPr lang="en-US" sz="1800" dirty="0" smtClean="0"/>
              <a:t> hat, </a:t>
            </a:r>
            <a:r>
              <a:rPr lang="en-US" sz="1800" dirty="0" err="1" smtClean="0"/>
              <a:t>dann</a:t>
            </a:r>
            <a:r>
              <a:rPr lang="en-US" sz="1800" dirty="0" smtClean="0"/>
              <a:t> lass </a:t>
            </a:r>
            <a:r>
              <a:rPr lang="en-US" sz="1800" dirty="0" err="1" smtClean="0"/>
              <a:t>deine</a:t>
            </a:r>
            <a:r>
              <a:rPr lang="en-US" sz="1800" dirty="0" smtClean="0"/>
              <a:t> Gabe </a:t>
            </a:r>
            <a:r>
              <a:rPr lang="en-US" sz="1800" dirty="0" err="1" smtClean="0"/>
              <a:t>dort</a:t>
            </a:r>
            <a:r>
              <a:rPr lang="en-US" sz="1800" dirty="0" smtClean="0"/>
              <a:t> </a:t>
            </a:r>
            <a:r>
              <a:rPr lang="en-US" sz="1800" dirty="0" err="1" smtClean="0"/>
              <a:t>vor</a:t>
            </a:r>
            <a:r>
              <a:rPr lang="en-US" sz="1800" dirty="0" smtClean="0"/>
              <a:t> </a:t>
            </a:r>
            <a:r>
              <a:rPr lang="en-US" sz="1800" dirty="0" err="1" smtClean="0"/>
              <a:t>dem</a:t>
            </a:r>
            <a:r>
              <a:rPr lang="en-US" sz="1800" dirty="0" smtClean="0"/>
              <a:t> Altar; </a:t>
            </a:r>
            <a:r>
              <a:rPr lang="en-US" sz="1800" b="1" dirty="0" err="1" smtClean="0"/>
              <a:t>geh</a:t>
            </a:r>
            <a:r>
              <a:rPr lang="en-US" sz="1800" b="1" dirty="0" smtClean="0"/>
              <a:t> und </a:t>
            </a:r>
            <a:r>
              <a:rPr lang="en-US" sz="1800" b="1" dirty="0" err="1" smtClean="0"/>
              <a:t>versöhne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dich</a:t>
            </a:r>
            <a:r>
              <a:rPr lang="en-US" sz="1800" b="1" dirty="0" smtClean="0"/>
              <a:t> </a:t>
            </a:r>
            <a:r>
              <a:rPr lang="en-US" sz="1800" dirty="0" err="1" smtClean="0"/>
              <a:t>zuerst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deinem</a:t>
            </a:r>
            <a:r>
              <a:rPr lang="en-US" sz="1800" dirty="0" smtClean="0"/>
              <a:t> </a:t>
            </a:r>
            <a:r>
              <a:rPr lang="en-US" sz="1800" dirty="0" err="1" smtClean="0"/>
              <a:t>Bruder</a:t>
            </a:r>
            <a:r>
              <a:rPr lang="en-US" sz="1800" dirty="0" smtClean="0"/>
              <a:t>! </a:t>
            </a:r>
            <a:r>
              <a:rPr lang="en-US" sz="1800" dirty="0" err="1" smtClean="0"/>
              <a:t>Danach</a:t>
            </a:r>
            <a:r>
              <a:rPr lang="en-US" sz="1800" dirty="0" smtClean="0"/>
              <a:t> </a:t>
            </a:r>
            <a:r>
              <a:rPr lang="en-US" sz="1800" dirty="0" err="1" smtClean="0"/>
              <a:t>komm</a:t>
            </a:r>
            <a:r>
              <a:rPr lang="en-US" sz="1800" dirty="0" smtClean="0"/>
              <a:t> und bring </a:t>
            </a:r>
            <a:r>
              <a:rPr lang="en-US" sz="1800" dirty="0" err="1" smtClean="0"/>
              <a:t>Gott</a:t>
            </a:r>
            <a:r>
              <a:rPr lang="en-US" sz="1800" dirty="0" smtClean="0"/>
              <a:t> </a:t>
            </a:r>
            <a:r>
              <a:rPr lang="en-US" sz="1800" dirty="0" err="1" smtClean="0"/>
              <a:t>deine</a:t>
            </a:r>
            <a:r>
              <a:rPr lang="en-US" sz="1800" dirty="0" smtClean="0"/>
              <a:t> Gabe </a:t>
            </a:r>
            <a:r>
              <a:rPr lang="en-US" sz="1800" dirty="0" err="1" smtClean="0"/>
              <a:t>dar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Wenn</a:t>
            </a:r>
            <a:r>
              <a:rPr lang="en-US" sz="1800" dirty="0" smtClean="0"/>
              <a:t> du </a:t>
            </a:r>
            <a:r>
              <a:rPr lang="en-US" sz="1800" dirty="0" err="1" smtClean="0"/>
              <a:t>jemand</a:t>
            </a:r>
            <a:r>
              <a:rPr lang="en-US" sz="1800" dirty="0" smtClean="0"/>
              <a:t> 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Schuld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bezahlen</a:t>
            </a:r>
            <a:r>
              <a:rPr lang="en-US" sz="1800" dirty="0" smtClean="0"/>
              <a:t> hast, </a:t>
            </a:r>
            <a:r>
              <a:rPr lang="en-US" sz="1800" dirty="0" err="1" smtClean="0"/>
              <a:t>dann</a:t>
            </a:r>
            <a:r>
              <a:rPr lang="en-US" sz="1800" dirty="0" smtClean="0"/>
              <a:t> </a:t>
            </a:r>
            <a:r>
              <a:rPr lang="en-US" sz="1800" dirty="0" err="1" smtClean="0"/>
              <a:t>einige</a:t>
            </a:r>
            <a:r>
              <a:rPr lang="en-US" sz="1800" dirty="0" smtClean="0"/>
              <a:t> </a:t>
            </a:r>
            <a:r>
              <a:rPr lang="en-US" sz="1800" dirty="0" err="1" smtClean="0"/>
              <a:t>dich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ihm</a:t>
            </a:r>
            <a:r>
              <a:rPr lang="en-US" sz="1800" dirty="0" smtClean="0"/>
              <a:t>, </a:t>
            </a:r>
            <a:r>
              <a:rPr lang="en-US" sz="1800" dirty="0" err="1" smtClean="0"/>
              <a:t>solange</a:t>
            </a:r>
            <a:r>
              <a:rPr lang="en-US" sz="1800" dirty="0" smtClean="0"/>
              <a:t> du </a:t>
            </a:r>
            <a:r>
              <a:rPr lang="en-US" sz="1800" dirty="0" err="1" smtClean="0"/>
              <a:t>noch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ihm</a:t>
            </a:r>
            <a:r>
              <a:rPr lang="en-US" sz="1800" dirty="0" smtClean="0"/>
              <a:t> auf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Weg</a:t>
            </a:r>
            <a:r>
              <a:rPr lang="en-US" sz="1800" dirty="0" smtClean="0"/>
              <a:t> </a:t>
            </a:r>
            <a:r>
              <a:rPr lang="en-US" sz="1800" dirty="0" err="1" smtClean="0"/>
              <a:t>zum</a:t>
            </a:r>
            <a:r>
              <a:rPr lang="en-US" sz="1800" dirty="0" smtClean="0"/>
              <a:t> </a:t>
            </a:r>
            <a:r>
              <a:rPr lang="en-US" sz="1800" dirty="0" err="1" smtClean="0"/>
              <a:t>Gericht</a:t>
            </a:r>
            <a:r>
              <a:rPr lang="en-US" sz="1800" dirty="0" smtClean="0"/>
              <a:t> </a:t>
            </a:r>
            <a:r>
              <a:rPr lang="en-US" sz="1800" dirty="0" err="1" smtClean="0"/>
              <a:t>bist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77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Ehebruch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wisst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heißt</a:t>
            </a:r>
            <a:r>
              <a:rPr lang="en-US" sz="1800" dirty="0" smtClean="0"/>
              <a:t>: ›</a:t>
            </a:r>
            <a:r>
              <a:rPr lang="en-US" sz="1800" b="1" dirty="0" smtClean="0"/>
              <a:t>Du </a:t>
            </a:r>
            <a:r>
              <a:rPr lang="en-US" sz="1800" b="1" dirty="0" err="1" smtClean="0"/>
              <a:t>sollst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nicht</a:t>
            </a:r>
            <a:r>
              <a:rPr lang="en-US" sz="1800" b="1" dirty="0" smtClean="0"/>
              <a:t> die </a:t>
            </a:r>
            <a:r>
              <a:rPr lang="en-US" sz="1800" b="1" dirty="0" err="1" smtClean="0"/>
              <a:t>Ehe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brechen</a:t>
            </a:r>
            <a:r>
              <a:rPr lang="en-US" sz="1800" b="1" dirty="0" smtClean="0"/>
              <a:t>!</a:t>
            </a:r>
            <a:r>
              <a:rPr lang="en-US" sz="1800" dirty="0" smtClean="0"/>
              <a:t>‹  </a:t>
            </a:r>
            <a:r>
              <a:rPr lang="en-US" sz="1800" dirty="0" err="1" smtClean="0"/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aber</a:t>
            </a:r>
            <a:r>
              <a:rPr lang="en-US" sz="1800" dirty="0" smtClean="0"/>
              <a:t> sage </a:t>
            </a:r>
            <a:r>
              <a:rPr lang="en-US" sz="1800" dirty="0" err="1" smtClean="0"/>
              <a:t>euch</a:t>
            </a:r>
            <a:r>
              <a:rPr lang="en-US" sz="1800" dirty="0" smtClean="0"/>
              <a:t>: </a:t>
            </a:r>
            <a:r>
              <a:rPr lang="en-US" sz="1800" dirty="0" err="1" smtClean="0"/>
              <a:t>Jeder</a:t>
            </a:r>
            <a:r>
              <a:rPr lang="en-US" sz="1800" dirty="0" smtClean="0"/>
              <a:t>, der </a:t>
            </a:r>
            <a:r>
              <a:rPr lang="en-US" sz="1800" dirty="0" err="1" smtClean="0"/>
              <a:t>eine</a:t>
            </a:r>
            <a:r>
              <a:rPr lang="en-US" sz="1800" dirty="0" smtClean="0"/>
              <a:t> Frau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begehrlichem</a:t>
            </a:r>
            <a:r>
              <a:rPr lang="en-US" sz="1800" dirty="0" smtClean="0"/>
              <a:t> </a:t>
            </a:r>
            <a:r>
              <a:rPr lang="en-US" sz="1800" dirty="0" err="1" smtClean="0"/>
              <a:t>Blick</a:t>
            </a:r>
            <a:r>
              <a:rPr lang="en-US" sz="1800" dirty="0" smtClean="0"/>
              <a:t> </a:t>
            </a:r>
            <a:r>
              <a:rPr lang="en-US" sz="1800" dirty="0" err="1" smtClean="0"/>
              <a:t>ansieht</a:t>
            </a:r>
            <a:r>
              <a:rPr lang="en-US" sz="1800" dirty="0" smtClean="0"/>
              <a:t>, hat </a:t>
            </a:r>
            <a:r>
              <a:rPr lang="en-US" sz="1800" dirty="0" err="1" smtClean="0"/>
              <a:t>damit</a:t>
            </a:r>
            <a:r>
              <a:rPr lang="en-US" sz="1800" dirty="0" smtClean="0"/>
              <a:t> in </a:t>
            </a:r>
            <a:r>
              <a:rPr lang="en-US" sz="1800" dirty="0" err="1" smtClean="0"/>
              <a:t>seinem</a:t>
            </a:r>
            <a:r>
              <a:rPr lang="en-US" sz="1800" dirty="0" smtClean="0"/>
              <a:t> </a:t>
            </a:r>
            <a:r>
              <a:rPr lang="en-US" sz="1800" dirty="0" err="1" smtClean="0"/>
              <a:t>Herzen</a:t>
            </a:r>
            <a:r>
              <a:rPr lang="en-US" sz="1800" dirty="0" smtClean="0"/>
              <a:t> </a:t>
            </a:r>
            <a:r>
              <a:rPr lang="en-US" sz="1800" dirty="0" err="1" smtClean="0"/>
              <a:t>schon</a:t>
            </a:r>
            <a:r>
              <a:rPr lang="en-US" sz="1800" dirty="0" smtClean="0"/>
              <a:t> </a:t>
            </a:r>
            <a:r>
              <a:rPr lang="en-US" sz="1800" dirty="0" err="1" smtClean="0"/>
              <a:t>Ehebruch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begangen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Wenn</a:t>
            </a:r>
            <a:r>
              <a:rPr lang="en-US" sz="1800" dirty="0" smtClean="0"/>
              <a:t> du </a:t>
            </a:r>
            <a:r>
              <a:rPr lang="en-US" sz="1800" dirty="0" err="1" smtClean="0"/>
              <a:t>durch</a:t>
            </a:r>
            <a:r>
              <a:rPr lang="en-US" sz="1800" dirty="0" smtClean="0"/>
              <a:t> </a:t>
            </a:r>
            <a:r>
              <a:rPr lang="en-US" sz="1800" dirty="0" err="1" smtClean="0"/>
              <a:t>dein</a:t>
            </a:r>
            <a:r>
              <a:rPr lang="en-US" sz="1800" dirty="0" smtClean="0"/>
              <a:t> </a:t>
            </a:r>
            <a:r>
              <a:rPr lang="en-US" sz="1800" dirty="0" err="1" smtClean="0"/>
              <a:t>rechtes</a:t>
            </a:r>
            <a:r>
              <a:rPr lang="en-US" sz="1800" dirty="0" smtClean="0"/>
              <a:t> </a:t>
            </a:r>
            <a:r>
              <a:rPr lang="en-US" sz="1800" dirty="0" err="1" smtClean="0"/>
              <a:t>Auge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Fall </a:t>
            </a:r>
            <a:r>
              <a:rPr lang="en-US" sz="1800" dirty="0" err="1" smtClean="0"/>
              <a:t>kommst</a:t>
            </a:r>
            <a:r>
              <a:rPr lang="en-US" sz="1800" dirty="0" smtClean="0"/>
              <a:t>, </a:t>
            </a:r>
            <a:r>
              <a:rPr lang="en-US" sz="1800" dirty="0" err="1" smtClean="0"/>
              <a:t>dann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reiß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aus</a:t>
            </a:r>
            <a:r>
              <a:rPr lang="en-US" sz="1800" b="1" dirty="0" smtClean="0"/>
              <a:t> </a:t>
            </a:r>
            <a:r>
              <a:rPr lang="en-US" sz="1800" dirty="0" smtClean="0"/>
              <a:t>und </a:t>
            </a:r>
            <a:r>
              <a:rPr lang="en-US" sz="1800" dirty="0" err="1" smtClean="0"/>
              <a:t>wirf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weg</a:t>
            </a:r>
            <a:r>
              <a:rPr lang="mr-IN" sz="1800" dirty="0" smtClean="0"/>
              <a:t>…</a:t>
            </a:r>
            <a:endParaRPr lang="de-CH" sz="1800" dirty="0"/>
          </a:p>
          <a:p>
            <a:r>
              <a:rPr lang="en-US" sz="1800" dirty="0" smtClean="0"/>
              <a:t>Und </a:t>
            </a:r>
            <a:r>
              <a:rPr lang="en-US" sz="1800" dirty="0" err="1" smtClean="0"/>
              <a:t>wenn</a:t>
            </a:r>
            <a:r>
              <a:rPr lang="en-US" sz="1800" dirty="0" smtClean="0"/>
              <a:t> du </a:t>
            </a:r>
            <a:r>
              <a:rPr lang="en-US" sz="1800" dirty="0" err="1" smtClean="0"/>
              <a:t>durch</a:t>
            </a:r>
            <a:r>
              <a:rPr lang="en-US" sz="1800" dirty="0" smtClean="0"/>
              <a:t> </a:t>
            </a:r>
            <a:r>
              <a:rPr lang="en-US" sz="1800" dirty="0" err="1" smtClean="0"/>
              <a:t>deine</a:t>
            </a:r>
            <a:r>
              <a:rPr lang="en-US" sz="1800" dirty="0" smtClean="0"/>
              <a:t> </a:t>
            </a:r>
            <a:r>
              <a:rPr lang="en-US" sz="1800" dirty="0" err="1" smtClean="0"/>
              <a:t>rechte</a:t>
            </a:r>
            <a:r>
              <a:rPr lang="en-US" sz="1800" dirty="0" smtClean="0"/>
              <a:t> Hand </a:t>
            </a:r>
            <a:r>
              <a:rPr lang="en-US" sz="1800" dirty="0" err="1" smtClean="0"/>
              <a:t>zu</a:t>
            </a:r>
            <a:r>
              <a:rPr lang="en-US" sz="1800" dirty="0" smtClean="0"/>
              <a:t> Fall </a:t>
            </a:r>
            <a:r>
              <a:rPr lang="en-US" sz="1800" dirty="0" err="1" smtClean="0"/>
              <a:t>kommst</a:t>
            </a:r>
            <a:r>
              <a:rPr lang="en-US" sz="1800" dirty="0" smtClean="0"/>
              <a:t>, </a:t>
            </a:r>
            <a:r>
              <a:rPr lang="en-US" sz="1800" dirty="0" err="1" smtClean="0"/>
              <a:t>dann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hau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ab</a:t>
            </a:r>
            <a:r>
              <a:rPr lang="en-US" sz="1800" b="1" dirty="0" smtClean="0"/>
              <a:t> </a:t>
            </a:r>
            <a:r>
              <a:rPr lang="en-US" sz="1800" dirty="0" smtClean="0"/>
              <a:t>und </a:t>
            </a:r>
            <a:r>
              <a:rPr lang="en-US" sz="1800" dirty="0" err="1" smtClean="0"/>
              <a:t>wirf</a:t>
            </a:r>
            <a:r>
              <a:rPr lang="en-US" sz="1800" dirty="0" smtClean="0"/>
              <a:t>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weg</a:t>
            </a:r>
            <a:r>
              <a:rPr lang="en-US" sz="1800" dirty="0" smtClean="0"/>
              <a:t>!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besser</a:t>
            </a:r>
            <a:r>
              <a:rPr lang="en-US" sz="1800" dirty="0" smtClean="0"/>
              <a:t>, du </a:t>
            </a:r>
            <a:r>
              <a:rPr lang="en-US" sz="1800" dirty="0" err="1" smtClean="0"/>
              <a:t>verlierst</a:t>
            </a:r>
            <a:r>
              <a:rPr lang="en-US" sz="1800" dirty="0" smtClean="0"/>
              <a:t> </a:t>
            </a:r>
            <a:r>
              <a:rPr lang="en-US" sz="1800" dirty="0" err="1" smtClean="0"/>
              <a:t>eines</a:t>
            </a:r>
            <a:r>
              <a:rPr lang="en-US" sz="1800" dirty="0" smtClean="0"/>
              <a:t> </a:t>
            </a:r>
            <a:r>
              <a:rPr lang="en-US" sz="1800" dirty="0" err="1" smtClean="0"/>
              <a:t>deiner</a:t>
            </a:r>
            <a:r>
              <a:rPr lang="en-US" sz="1800" dirty="0" smtClean="0"/>
              <a:t> </a:t>
            </a:r>
            <a:r>
              <a:rPr lang="en-US" sz="1800" dirty="0" err="1" smtClean="0"/>
              <a:t>Glieder</a:t>
            </a:r>
            <a:r>
              <a:rPr lang="en-US" sz="1800" dirty="0" smtClean="0"/>
              <a:t>,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dass</a:t>
            </a:r>
            <a:r>
              <a:rPr lang="en-US" sz="1800" dirty="0" smtClean="0"/>
              <a:t> du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unversehrtem</a:t>
            </a:r>
            <a:r>
              <a:rPr lang="en-US" sz="1800" dirty="0" smtClean="0"/>
              <a:t> </a:t>
            </a:r>
            <a:r>
              <a:rPr lang="en-US" sz="1800" dirty="0" err="1" smtClean="0"/>
              <a:t>Körper</a:t>
            </a:r>
            <a:r>
              <a:rPr lang="en-US" sz="1800" dirty="0" smtClean="0"/>
              <a:t> in die </a:t>
            </a:r>
            <a:r>
              <a:rPr lang="en-US" sz="1800" dirty="0" err="1" smtClean="0"/>
              <a:t>Hölle</a:t>
            </a:r>
            <a:r>
              <a:rPr lang="en-US" sz="1800" dirty="0" smtClean="0"/>
              <a:t> </a:t>
            </a:r>
            <a:r>
              <a:rPr lang="en-US" sz="1800" dirty="0" err="1" smtClean="0"/>
              <a:t>kommst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r>
              <a:rPr lang="en-US" sz="1800" dirty="0" smtClean="0"/>
              <a:t>»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heißt</a:t>
            </a:r>
            <a:r>
              <a:rPr lang="en-US" sz="1800" dirty="0" smtClean="0"/>
              <a:t>: ›</a:t>
            </a:r>
            <a:r>
              <a:rPr lang="en-US" sz="1800" dirty="0" err="1" smtClean="0"/>
              <a:t>Wer</a:t>
            </a:r>
            <a:r>
              <a:rPr lang="en-US" sz="1800" dirty="0" smtClean="0"/>
              <a:t> </a:t>
            </a:r>
            <a:r>
              <a:rPr lang="en-US" sz="1800" dirty="0" err="1" smtClean="0"/>
              <a:t>sich</a:t>
            </a:r>
            <a:r>
              <a:rPr lang="en-US" sz="1800" dirty="0" smtClean="0"/>
              <a:t> von seiner Frau </a:t>
            </a:r>
            <a:r>
              <a:rPr lang="en-US" sz="1800" dirty="0" err="1" smtClean="0"/>
              <a:t>scheiden</a:t>
            </a:r>
            <a:r>
              <a:rPr lang="en-US" sz="1800" dirty="0" smtClean="0"/>
              <a:t> will, muss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Scheidungsurkunde</a:t>
            </a:r>
            <a:r>
              <a:rPr lang="en-US" sz="1800" dirty="0" smtClean="0"/>
              <a:t> </a:t>
            </a:r>
            <a:r>
              <a:rPr lang="en-US" sz="1800" dirty="0" err="1" smtClean="0"/>
              <a:t>aushändigen</a:t>
            </a:r>
            <a:r>
              <a:rPr lang="en-US" sz="1800" dirty="0" smtClean="0"/>
              <a:t>.‹ </a:t>
            </a:r>
            <a:endParaRPr lang="en-US" sz="1800" dirty="0" smtClean="0"/>
          </a:p>
          <a:p>
            <a:r>
              <a:rPr lang="en-US" sz="1800" dirty="0" err="1" smtClean="0"/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aber</a:t>
            </a:r>
            <a:r>
              <a:rPr lang="en-US" sz="1800" dirty="0" smtClean="0"/>
              <a:t> sage </a:t>
            </a:r>
            <a:r>
              <a:rPr lang="en-US" sz="1800" dirty="0" err="1" smtClean="0"/>
              <a:t>euch</a:t>
            </a:r>
            <a:r>
              <a:rPr lang="en-US" sz="1800" dirty="0" smtClean="0"/>
              <a:t>: </a:t>
            </a:r>
            <a:r>
              <a:rPr lang="en-US" sz="1800" dirty="0" err="1" smtClean="0"/>
              <a:t>Jeder</a:t>
            </a:r>
            <a:r>
              <a:rPr lang="en-US" sz="1800" dirty="0" smtClean="0"/>
              <a:t>, der </a:t>
            </a:r>
            <a:r>
              <a:rPr lang="en-US" sz="1800" dirty="0" err="1" smtClean="0"/>
              <a:t>sich</a:t>
            </a:r>
            <a:r>
              <a:rPr lang="en-US" sz="1800" dirty="0" smtClean="0"/>
              <a:t> von seiner Frau </a:t>
            </a:r>
            <a:r>
              <a:rPr lang="en-US" sz="1800" dirty="0" err="1" smtClean="0"/>
              <a:t>scheidet</a:t>
            </a:r>
            <a:r>
              <a:rPr lang="en-US" sz="1800" dirty="0" smtClean="0"/>
              <a:t> –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sei</a:t>
            </a:r>
            <a:r>
              <a:rPr lang="en-US" sz="1800" dirty="0" smtClean="0"/>
              <a:t> </a:t>
            </a:r>
            <a:r>
              <a:rPr lang="en-US" sz="1800" dirty="0" err="1" smtClean="0"/>
              <a:t>denn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ihm</a:t>
            </a:r>
            <a:r>
              <a:rPr lang="en-US" sz="1800" dirty="0" smtClean="0"/>
              <a:t> </a:t>
            </a:r>
            <a:r>
              <a:rPr lang="en-US" sz="1800" dirty="0" err="1" smtClean="0"/>
              <a:t>untreu</a:t>
            </a:r>
            <a:r>
              <a:rPr lang="en-US" sz="1800" dirty="0" smtClean="0"/>
              <a:t> </a:t>
            </a:r>
            <a:r>
              <a:rPr lang="en-US" sz="1800" dirty="0" err="1" smtClean="0"/>
              <a:t>geworden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– , </a:t>
            </a:r>
            <a:r>
              <a:rPr lang="en-US" sz="1800" dirty="0" err="1" smtClean="0"/>
              <a:t>treibt</a:t>
            </a:r>
            <a:r>
              <a:rPr lang="en-US" sz="1800" dirty="0" smtClean="0"/>
              <a:t> </a:t>
            </a:r>
            <a:r>
              <a:rPr lang="en-US" sz="1800" dirty="0" err="1" smtClean="0"/>
              <a:t>sie</a:t>
            </a:r>
            <a:r>
              <a:rPr lang="en-US" sz="1800" dirty="0" smtClean="0"/>
              <a:t> in den </a:t>
            </a:r>
            <a:r>
              <a:rPr lang="en-US" sz="1800" dirty="0" err="1" smtClean="0"/>
              <a:t>Ehebruch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7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wisst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, </a:t>
            </a:r>
            <a:r>
              <a:rPr lang="en-US" sz="1800" dirty="0" err="1" smtClean="0"/>
              <a:t>dass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den </a:t>
            </a:r>
            <a:r>
              <a:rPr lang="en-US" sz="1800" dirty="0" err="1" smtClean="0"/>
              <a:t>Vorfahren</a:t>
            </a:r>
            <a:r>
              <a:rPr lang="en-US" sz="1800" dirty="0" smtClean="0"/>
              <a:t> </a:t>
            </a:r>
            <a:r>
              <a:rPr lang="en-US" sz="1800" dirty="0" err="1" smtClean="0"/>
              <a:t>gesagt</a:t>
            </a:r>
            <a:r>
              <a:rPr lang="en-US" sz="1800" dirty="0" smtClean="0"/>
              <a:t> </a:t>
            </a:r>
            <a:r>
              <a:rPr lang="en-US" sz="1800" dirty="0" err="1" smtClean="0"/>
              <a:t>worden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: ›</a:t>
            </a:r>
            <a:r>
              <a:rPr lang="en-US" sz="1800" b="1" dirty="0" err="1" smtClean="0"/>
              <a:t>Einen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Eid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darfst</a:t>
            </a:r>
            <a:r>
              <a:rPr lang="en-US" sz="1800" b="1" dirty="0" smtClean="0"/>
              <a:t> du </a:t>
            </a:r>
            <a:r>
              <a:rPr lang="en-US" sz="1800" b="1" dirty="0" err="1" smtClean="0"/>
              <a:t>nicht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brechen</a:t>
            </a:r>
            <a:r>
              <a:rPr lang="en-US" sz="1800" dirty="0" smtClean="0"/>
              <a:t>; du </a:t>
            </a:r>
            <a:r>
              <a:rPr lang="en-US" sz="1800" dirty="0" err="1" smtClean="0"/>
              <a:t>sollst</a:t>
            </a:r>
            <a:r>
              <a:rPr lang="en-US" sz="1800" dirty="0" smtClean="0"/>
              <a:t> </a:t>
            </a:r>
            <a:r>
              <a:rPr lang="en-US" sz="1800" dirty="0" err="1" smtClean="0"/>
              <a:t>alles</a:t>
            </a:r>
            <a:r>
              <a:rPr lang="en-US" sz="1800" dirty="0" smtClean="0"/>
              <a:t> </a:t>
            </a:r>
            <a:r>
              <a:rPr lang="en-US" sz="1800" dirty="0" err="1" smtClean="0"/>
              <a:t>halten</a:t>
            </a:r>
            <a:r>
              <a:rPr lang="en-US" sz="1800" dirty="0" smtClean="0"/>
              <a:t>, was du </a:t>
            </a:r>
            <a:r>
              <a:rPr lang="en-US" sz="1800" dirty="0" err="1" smtClean="0"/>
              <a:t>dem</a:t>
            </a:r>
            <a:r>
              <a:rPr lang="en-US" sz="1800" dirty="0" smtClean="0"/>
              <a:t> </a:t>
            </a:r>
            <a:r>
              <a:rPr lang="en-US" sz="1800" dirty="0" err="1" smtClean="0"/>
              <a:t>Herrn</a:t>
            </a:r>
            <a:r>
              <a:rPr lang="en-US" sz="1800" dirty="0" smtClean="0"/>
              <a:t> </a:t>
            </a:r>
            <a:r>
              <a:rPr lang="en-US" sz="1800" dirty="0" err="1" smtClean="0"/>
              <a:t>geschworen</a:t>
            </a:r>
            <a:r>
              <a:rPr lang="en-US" sz="1800" dirty="0" smtClean="0"/>
              <a:t> hast.‹  </a:t>
            </a:r>
            <a:endParaRPr lang="en-US" sz="1800" dirty="0" smtClean="0"/>
          </a:p>
          <a:p>
            <a:r>
              <a:rPr lang="en-US" sz="1800" dirty="0" err="1" smtClean="0"/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aber</a:t>
            </a:r>
            <a:r>
              <a:rPr lang="en-US" sz="1800" dirty="0" smtClean="0"/>
              <a:t> sage </a:t>
            </a:r>
            <a:r>
              <a:rPr lang="en-US" sz="1800" dirty="0" err="1" smtClean="0"/>
              <a:t>euch</a:t>
            </a:r>
            <a:r>
              <a:rPr lang="en-US" sz="1800" dirty="0" smtClean="0"/>
              <a:t>: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sollt</a:t>
            </a:r>
            <a:r>
              <a:rPr lang="en-US" sz="1800" dirty="0" smtClean="0"/>
              <a:t> </a:t>
            </a:r>
            <a:r>
              <a:rPr lang="en-US" sz="1800" dirty="0" err="1" smtClean="0"/>
              <a:t>überhaupt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schwören</a:t>
            </a:r>
            <a:r>
              <a:rPr lang="en-US" sz="1800" dirty="0" smtClean="0"/>
              <a:t>, </a:t>
            </a:r>
            <a:r>
              <a:rPr lang="en-US" sz="1800" dirty="0" err="1" smtClean="0"/>
              <a:t>weder</a:t>
            </a:r>
            <a:r>
              <a:rPr lang="en-US" sz="1800" dirty="0" smtClean="0"/>
              <a:t> </a:t>
            </a:r>
            <a:r>
              <a:rPr lang="en-US" sz="1800" dirty="0" err="1" smtClean="0"/>
              <a:t>beim</a:t>
            </a:r>
            <a:r>
              <a:rPr lang="en-US" sz="1800" dirty="0" smtClean="0"/>
              <a:t> </a:t>
            </a:r>
            <a:r>
              <a:rPr lang="en-US" sz="1800" dirty="0" err="1" smtClean="0"/>
              <a:t>Himmel</a:t>
            </a:r>
            <a:r>
              <a:rPr lang="en-US" sz="1800" dirty="0" smtClean="0"/>
              <a:t>, </a:t>
            </a:r>
            <a:r>
              <a:rPr lang="en-US" sz="1800" dirty="0" err="1" smtClean="0"/>
              <a:t>denn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Gottes</a:t>
            </a:r>
            <a:r>
              <a:rPr lang="en-US" sz="1800" dirty="0" smtClean="0"/>
              <a:t> </a:t>
            </a:r>
            <a:r>
              <a:rPr lang="en-US" sz="1800" dirty="0" err="1" smtClean="0"/>
              <a:t>Thron</a:t>
            </a:r>
            <a:r>
              <a:rPr lang="en-US" sz="1800" dirty="0" smtClean="0"/>
              <a:t>, </a:t>
            </a:r>
            <a:r>
              <a:rPr lang="en-US" sz="1800" dirty="0" err="1" smtClean="0"/>
              <a:t>noch</a:t>
            </a:r>
            <a:r>
              <a:rPr lang="en-US" sz="1800" dirty="0" smtClean="0"/>
              <a:t> </a:t>
            </a:r>
            <a:r>
              <a:rPr lang="en-US" sz="1800" dirty="0" err="1" smtClean="0"/>
              <a:t>bei</a:t>
            </a:r>
            <a:r>
              <a:rPr lang="en-US" sz="1800" dirty="0" smtClean="0"/>
              <a:t> der </a:t>
            </a:r>
            <a:r>
              <a:rPr lang="en-US" sz="1800" dirty="0" err="1" smtClean="0"/>
              <a:t>Erde</a:t>
            </a:r>
            <a:r>
              <a:rPr lang="en-US" sz="1800" dirty="0" smtClean="0"/>
              <a:t>, </a:t>
            </a:r>
            <a:r>
              <a:rPr lang="en-US" sz="1800" dirty="0" err="1" smtClean="0"/>
              <a:t>denn</a:t>
            </a:r>
            <a:r>
              <a:rPr lang="en-US" sz="1800" dirty="0" smtClean="0"/>
              <a:t>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der </a:t>
            </a:r>
            <a:r>
              <a:rPr lang="en-US" sz="1800" dirty="0" err="1" smtClean="0"/>
              <a:t>Schemel</a:t>
            </a:r>
            <a:r>
              <a:rPr lang="en-US" sz="1800" dirty="0" smtClean="0"/>
              <a:t> seiner </a:t>
            </a:r>
            <a:r>
              <a:rPr lang="en-US" sz="1800" dirty="0" err="1" smtClean="0"/>
              <a:t>Füße</a:t>
            </a:r>
            <a:r>
              <a:rPr lang="en-US" sz="1800" dirty="0" smtClean="0"/>
              <a:t>, </a:t>
            </a:r>
            <a:r>
              <a:rPr lang="mr-IN" sz="1800" dirty="0" smtClean="0"/>
              <a:t>…</a:t>
            </a:r>
            <a:r>
              <a:rPr lang="de-CH" sz="1800" dirty="0" smtClean="0"/>
              <a:t> </a:t>
            </a:r>
            <a:r>
              <a:rPr lang="en-US" sz="1800" dirty="0" err="1" smtClean="0"/>
              <a:t>denn</a:t>
            </a:r>
            <a:r>
              <a:rPr lang="en-US" sz="1800" dirty="0" smtClean="0"/>
              <a:t> du </a:t>
            </a:r>
            <a:r>
              <a:rPr lang="en-US" sz="1800" dirty="0" err="1" smtClean="0"/>
              <a:t>bist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in der </a:t>
            </a:r>
            <a:r>
              <a:rPr lang="en-US" sz="1800" dirty="0" err="1" smtClean="0"/>
              <a:t>Lage</a:t>
            </a:r>
            <a:r>
              <a:rPr lang="en-US" sz="1800" dirty="0" smtClean="0"/>
              <a:t>, </a:t>
            </a:r>
            <a:r>
              <a:rPr lang="en-US" sz="1800" dirty="0" err="1" smtClean="0"/>
              <a:t>auch</a:t>
            </a:r>
            <a:r>
              <a:rPr lang="en-US" sz="1800" dirty="0" smtClean="0"/>
              <a:t> </a:t>
            </a:r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einziges</a:t>
            </a:r>
            <a:r>
              <a:rPr lang="en-US" sz="1800" dirty="0" smtClean="0"/>
              <a:t> </a:t>
            </a:r>
            <a:r>
              <a:rPr lang="en-US" sz="1800" dirty="0" err="1" smtClean="0"/>
              <a:t>deiner</a:t>
            </a:r>
            <a:r>
              <a:rPr lang="en-US" sz="1800" dirty="0" smtClean="0"/>
              <a:t> </a:t>
            </a:r>
            <a:r>
              <a:rPr lang="en-US" sz="1800" dirty="0" err="1" smtClean="0"/>
              <a:t>Haare</a:t>
            </a:r>
            <a:r>
              <a:rPr lang="en-US" sz="1800" dirty="0" smtClean="0"/>
              <a:t> </a:t>
            </a:r>
            <a:r>
              <a:rPr lang="en-US" sz="1800" dirty="0" err="1" smtClean="0"/>
              <a:t>weiß</a:t>
            </a:r>
            <a:r>
              <a:rPr lang="en-US" sz="1800" dirty="0" smtClean="0"/>
              <a:t> </a:t>
            </a:r>
            <a:r>
              <a:rPr lang="en-US" sz="1800" dirty="0" err="1" smtClean="0"/>
              <a:t>oder</a:t>
            </a:r>
            <a:r>
              <a:rPr lang="en-US" sz="1800" dirty="0" smtClean="0"/>
              <a:t> </a:t>
            </a:r>
            <a:r>
              <a:rPr lang="en-US" sz="1800" dirty="0" err="1" smtClean="0"/>
              <a:t>schwarz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lassen</a:t>
            </a:r>
            <a:r>
              <a:rPr lang="en-US" sz="1800" dirty="0" smtClean="0"/>
              <a:t>. </a:t>
            </a:r>
          </a:p>
          <a:p>
            <a:r>
              <a:rPr lang="en-US" sz="1800" b="1" dirty="0" err="1" smtClean="0"/>
              <a:t>Euer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</a:t>
            </a:r>
            <a:r>
              <a:rPr lang="en-US" sz="1800" b="1" dirty="0" smtClean="0"/>
              <a:t> und </a:t>
            </a:r>
            <a:r>
              <a:rPr lang="en-US" sz="1800" b="1" dirty="0" err="1" smtClean="0"/>
              <a:t>euer</a:t>
            </a:r>
            <a:r>
              <a:rPr lang="en-US" sz="1800" b="1" dirty="0" smtClean="0"/>
              <a:t> Nein </a:t>
            </a:r>
            <a:r>
              <a:rPr lang="en-US" sz="1800" b="1" dirty="0" err="1" smtClean="0"/>
              <a:t>ein</a:t>
            </a:r>
            <a:r>
              <a:rPr lang="en-US" sz="1800" b="1" dirty="0" smtClean="0"/>
              <a:t> Nein</a:t>
            </a:r>
            <a:r>
              <a:rPr lang="en-US" sz="1800" dirty="0" smtClean="0"/>
              <a:t>; </a:t>
            </a:r>
            <a:r>
              <a:rPr lang="en-US" sz="1800" dirty="0" err="1" smtClean="0"/>
              <a:t>jedes</a:t>
            </a:r>
            <a:r>
              <a:rPr lang="en-US" sz="1800" dirty="0" smtClean="0"/>
              <a:t> </a:t>
            </a:r>
            <a:r>
              <a:rPr lang="en-US" sz="1800" dirty="0" err="1" smtClean="0"/>
              <a:t>weitere</a:t>
            </a:r>
            <a:r>
              <a:rPr lang="en-US" sz="1800" dirty="0" smtClean="0"/>
              <a:t> </a:t>
            </a:r>
            <a:r>
              <a:rPr lang="en-US" sz="1800" dirty="0" err="1" smtClean="0"/>
              <a:t>Wort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Bösen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661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Jesus </a:t>
            </a:r>
            <a:r>
              <a:rPr lang="en-US" dirty="0" err="1"/>
              <a:t>warnt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massiven</a:t>
            </a:r>
            <a:r>
              <a:rPr lang="en-US" dirty="0"/>
              <a:t> </a:t>
            </a:r>
            <a:r>
              <a:rPr lang="en-US" dirty="0" err="1"/>
              <a:t>Folgen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</a:t>
            </a:r>
            <a:r>
              <a:rPr lang="en-US" dirty="0" err="1"/>
              <a:t>verhalten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Themenbereiche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4375" lvl="1" indent="-257175"/>
            <a:r>
              <a:rPr lang="en-US" b="1" dirty="0" smtClean="0"/>
              <a:t>Zorn</a:t>
            </a:r>
            <a:r>
              <a:rPr lang="en-US" dirty="0" smtClean="0"/>
              <a:t>, der </a:t>
            </a:r>
            <a:r>
              <a:rPr lang="en-US" dirty="0" err="1" smtClean="0"/>
              <a:t>sich</a:t>
            </a:r>
            <a:r>
              <a:rPr lang="en-US" dirty="0" smtClean="0"/>
              <a:t> in </a:t>
            </a:r>
            <a:r>
              <a:rPr lang="en-US" b="1" dirty="0" err="1" smtClean="0"/>
              <a:t>Rufmord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Mordgedanken</a:t>
            </a:r>
            <a:r>
              <a:rPr lang="en-US" dirty="0" smtClean="0"/>
              <a:t> </a:t>
            </a:r>
            <a:r>
              <a:rPr lang="en-US" dirty="0" err="1" smtClean="0"/>
              <a:t>mündet</a:t>
            </a:r>
            <a:endParaRPr lang="en-US" dirty="0" smtClean="0"/>
          </a:p>
          <a:p>
            <a:pPr lvl="1"/>
            <a:r>
              <a:rPr lang="en-US" b="1" dirty="0" err="1" smtClean="0"/>
              <a:t>Sexuelle</a:t>
            </a:r>
            <a:r>
              <a:rPr lang="en-US" b="1" dirty="0" smtClean="0"/>
              <a:t> </a:t>
            </a:r>
            <a:r>
              <a:rPr lang="en-US" b="1" dirty="0" err="1" smtClean="0"/>
              <a:t>Begierde</a:t>
            </a:r>
            <a:r>
              <a:rPr lang="en-US" dirty="0" smtClean="0"/>
              <a:t>, die </a:t>
            </a:r>
            <a:r>
              <a:rPr lang="en-US" dirty="0" err="1" smtClean="0"/>
              <a:t>sich</a:t>
            </a:r>
            <a:r>
              <a:rPr lang="en-US" dirty="0" smtClean="0"/>
              <a:t> in </a:t>
            </a:r>
            <a:r>
              <a:rPr lang="en-US" dirty="0" err="1" smtClean="0"/>
              <a:t>begehrlichen</a:t>
            </a:r>
            <a:r>
              <a:rPr lang="en-US" dirty="0" smtClean="0"/>
              <a:t> </a:t>
            </a:r>
            <a:r>
              <a:rPr lang="en-US" dirty="0" err="1" smtClean="0"/>
              <a:t>Blicken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Ehebruch</a:t>
            </a:r>
            <a:r>
              <a:rPr lang="en-US" dirty="0" smtClean="0"/>
              <a:t> </a:t>
            </a:r>
            <a:r>
              <a:rPr lang="en-US" dirty="0" err="1" smtClean="0"/>
              <a:t>äussert</a:t>
            </a:r>
            <a:endParaRPr lang="en-US" dirty="0" smtClean="0"/>
          </a:p>
          <a:p>
            <a:pPr lvl="1"/>
            <a:r>
              <a:rPr lang="en-US" b="1" dirty="0" err="1" smtClean="0"/>
              <a:t>Unehrlichkeit</a:t>
            </a:r>
            <a:r>
              <a:rPr lang="en-US" dirty="0" smtClean="0"/>
              <a:t>, die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lügnerischen</a:t>
            </a:r>
            <a:r>
              <a:rPr lang="en-US" dirty="0" smtClean="0"/>
              <a:t> </a:t>
            </a:r>
            <a:r>
              <a:rPr lang="en-US" dirty="0" err="1" smtClean="0"/>
              <a:t>Versprechen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Meineid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4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419"/>
            <a:ext cx="8229600" cy="411120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 smtClean="0"/>
              <a:t>stecken</a:t>
            </a:r>
            <a:r>
              <a:rPr lang="en-US" dirty="0" smtClean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Zwickmühle</a:t>
            </a:r>
            <a:r>
              <a:rPr lang="en-US" dirty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 err="1" smtClean="0"/>
              <a:t>religiöser</a:t>
            </a:r>
            <a:r>
              <a:rPr lang="en-US" b="1" dirty="0" smtClean="0"/>
              <a:t> </a:t>
            </a:r>
            <a:r>
              <a:rPr lang="en-US" b="1" dirty="0" err="1"/>
              <a:t>Gesetzlichkeit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dirty="0" smtClean="0"/>
              <a:t>und </a:t>
            </a:r>
          </a:p>
          <a:p>
            <a:pPr algn="ctr"/>
            <a:r>
              <a:rPr lang="en-US" b="1" dirty="0" err="1" smtClean="0"/>
              <a:t>weltlicher</a:t>
            </a:r>
            <a:r>
              <a:rPr lang="en-US" b="1" dirty="0" smtClean="0"/>
              <a:t> </a:t>
            </a:r>
            <a:r>
              <a:rPr lang="en-US" b="1" dirty="0" err="1" smtClean="0"/>
              <a:t>Freizügigkeit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Zorn, </a:t>
            </a:r>
            <a:r>
              <a:rPr lang="en-US" dirty="0" err="1" smtClean="0"/>
              <a:t>Rufmord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1" cy="3394472"/>
          </a:xfrm>
        </p:spPr>
        <p:txBody>
          <a:bodyPr/>
          <a:lstStyle/>
          <a:p>
            <a:pPr lvl="1"/>
            <a:r>
              <a:rPr lang="en-US" dirty="0" err="1" smtClean="0"/>
              <a:t>Wenn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besser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der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bist</a:t>
            </a:r>
            <a:r>
              <a:rPr lang="en-US" dirty="0" smtClean="0"/>
              <a:t>, …</a:t>
            </a:r>
            <a:br>
              <a:rPr lang="en-US" dirty="0" smtClean="0"/>
            </a:b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mach</a:t>
            </a:r>
            <a:r>
              <a:rPr lang="en-US" dirty="0" smtClean="0"/>
              <a:t> </a:t>
            </a:r>
            <a:r>
              <a:rPr lang="en-US" dirty="0" err="1" smtClean="0"/>
              <a:t>ihn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Soziale</a:t>
            </a:r>
            <a:r>
              <a:rPr lang="en-US" dirty="0" smtClean="0"/>
              <a:t> </a:t>
            </a:r>
            <a:r>
              <a:rPr lang="en-US" dirty="0" err="1" smtClean="0"/>
              <a:t>Medien</a:t>
            </a:r>
            <a:r>
              <a:rPr lang="en-US" dirty="0" smtClean="0"/>
              <a:t>: Hass-</a:t>
            </a:r>
            <a:r>
              <a:rPr lang="en-US" dirty="0" err="1" smtClean="0"/>
              <a:t>Lawinen</a:t>
            </a:r>
            <a:endParaRPr lang="en-US" dirty="0" smtClean="0"/>
          </a:p>
          <a:p>
            <a:pPr lvl="1"/>
            <a:r>
              <a:rPr lang="en-US" dirty="0" err="1" smtClean="0"/>
              <a:t>Cybermobbing</a:t>
            </a:r>
            <a:r>
              <a:rPr lang="en-US" dirty="0" smtClean="0"/>
              <a:t> – </a:t>
            </a:r>
            <a:r>
              <a:rPr lang="en-US" dirty="0" err="1" smtClean="0"/>
              <a:t>schon</a:t>
            </a:r>
            <a:r>
              <a:rPr lang="en-US" dirty="0" smtClean="0"/>
              <a:t> in der </a:t>
            </a:r>
            <a:r>
              <a:rPr lang="en-US" dirty="0" err="1" smtClean="0"/>
              <a:t>Schule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Viertel</a:t>
            </a:r>
            <a:r>
              <a:rPr lang="en-US" dirty="0" smtClean="0"/>
              <a:t> der </a:t>
            </a:r>
            <a:r>
              <a:rPr lang="en-US" dirty="0" err="1" smtClean="0"/>
              <a:t>Schweizer</a:t>
            </a:r>
            <a:r>
              <a:rPr lang="en-US" dirty="0" smtClean="0"/>
              <a:t> </a:t>
            </a:r>
            <a:r>
              <a:rPr lang="en-US" dirty="0" err="1" smtClean="0"/>
              <a:t>Jugendlichen</a:t>
            </a:r>
            <a:r>
              <a:rPr lang="en-US" dirty="0" smtClean="0"/>
              <a:t> hat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erlebt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jemand</a:t>
            </a:r>
            <a:r>
              <a:rPr lang="en-US" dirty="0" smtClean="0"/>
              <a:t> in </a:t>
            </a:r>
            <a:r>
              <a:rPr lang="en-US" dirty="0" err="1" smtClean="0"/>
              <a:t>Sozialen</a:t>
            </a:r>
            <a:r>
              <a:rPr lang="en-US" dirty="0" smtClean="0"/>
              <a:t> </a:t>
            </a:r>
            <a:r>
              <a:rPr lang="en-US" dirty="0" err="1" smtClean="0"/>
              <a:t>Netzwerken</a:t>
            </a:r>
            <a:r>
              <a:rPr lang="en-US" dirty="0" smtClean="0"/>
              <a:t> </a:t>
            </a:r>
            <a:r>
              <a:rPr lang="en-US" dirty="0" err="1" smtClean="0"/>
              <a:t>fertig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  <a:r>
              <a:rPr lang="en-US" dirty="0" err="1" smtClean="0"/>
              <a:t>wollte</a:t>
            </a:r>
            <a:r>
              <a:rPr lang="en-US" dirty="0" smtClean="0"/>
              <a:t>. (JAMES-</a:t>
            </a:r>
            <a:r>
              <a:rPr lang="en-US" dirty="0" err="1" smtClean="0"/>
              <a:t>Studie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4" name="Picture 3" descr="Screen Shot 2018-04-19 at 14.3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039">
            <a:off x="221573" y="1062741"/>
            <a:ext cx="61849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8-04-19 at 14.59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5" r="4615" b="9605"/>
          <a:stretch/>
        </p:blipFill>
        <p:spPr>
          <a:xfrm rot="609445">
            <a:off x="2943149" y="1769834"/>
            <a:ext cx="4330718" cy="802954"/>
          </a:xfrm>
          <a:prstGeom prst="rect">
            <a:avLst/>
          </a:prstGeom>
        </p:spPr>
      </p:pic>
      <p:pic>
        <p:nvPicPr>
          <p:cNvPr id="6" name="Picture 5" descr="Screen Shot 2018-04-19 at 15.08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60" y="2216454"/>
            <a:ext cx="45110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Sexuelle</a:t>
            </a:r>
            <a:r>
              <a:rPr lang="en-US" dirty="0" smtClean="0"/>
              <a:t> </a:t>
            </a:r>
            <a:r>
              <a:rPr lang="en-US" dirty="0" err="1" smtClean="0"/>
              <a:t>Delikte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Ausserehelicher</a:t>
            </a:r>
            <a:r>
              <a:rPr lang="en-US" dirty="0" smtClean="0"/>
              <a:t> </a:t>
            </a:r>
            <a:r>
              <a:rPr lang="en-US" dirty="0" err="1" smtClean="0"/>
              <a:t>Beziehungen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salonfähig</a:t>
            </a:r>
            <a:r>
              <a:rPr lang="en-US" dirty="0"/>
              <a:t>!</a:t>
            </a:r>
            <a:endParaRPr lang="en-US" dirty="0" smtClean="0"/>
          </a:p>
          <a:p>
            <a:pPr lvl="1"/>
            <a:r>
              <a:rPr lang="en-US" dirty="0" smtClean="0"/>
              <a:t>«Die </a:t>
            </a:r>
            <a:r>
              <a:rPr lang="en-US" dirty="0" err="1" smtClean="0"/>
              <a:t>Schweiz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Land der </a:t>
            </a:r>
            <a:r>
              <a:rPr lang="en-US" dirty="0" err="1" smtClean="0"/>
              <a:t>Seitensprünge</a:t>
            </a:r>
            <a:r>
              <a:rPr lang="en-US" dirty="0" smtClean="0"/>
              <a:t>»</a:t>
            </a:r>
          </a:p>
          <a:p>
            <a:pPr lvl="1"/>
            <a:r>
              <a:rPr lang="en-US" dirty="0" smtClean="0"/>
              <a:t>«</a:t>
            </a:r>
            <a:r>
              <a:rPr lang="en-US" dirty="0" err="1" smtClean="0"/>
              <a:t>Erzähl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Fremdgeh</a:t>
            </a:r>
            <a:r>
              <a:rPr lang="en-US" dirty="0" smtClean="0"/>
              <a:t>-Geschichte!» 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MeToo-Bewegung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54% der </a:t>
            </a:r>
            <a:r>
              <a:rPr lang="en-US" dirty="0" err="1" smtClean="0"/>
              <a:t>amerikanischen</a:t>
            </a:r>
            <a:r>
              <a:rPr lang="en-US" dirty="0" smtClean="0"/>
              <a:t> Frauen </a:t>
            </a:r>
            <a:r>
              <a:rPr lang="en-US" dirty="0" err="1" smtClean="0"/>
              <a:t>erleben</a:t>
            </a:r>
            <a:r>
              <a:rPr lang="en-US" dirty="0" smtClean="0"/>
              <a:t> </a:t>
            </a:r>
            <a:r>
              <a:rPr lang="en-US" dirty="0" err="1" smtClean="0"/>
              <a:t>unerwünschte</a:t>
            </a:r>
            <a:r>
              <a:rPr lang="en-US" dirty="0" smtClean="0"/>
              <a:t> </a:t>
            </a:r>
            <a:r>
              <a:rPr lang="en-US" dirty="0" err="1" smtClean="0"/>
              <a:t>sexuelle</a:t>
            </a:r>
            <a:r>
              <a:rPr lang="en-US" dirty="0" smtClean="0"/>
              <a:t> </a:t>
            </a:r>
            <a:r>
              <a:rPr lang="en-US" dirty="0" err="1" smtClean="0"/>
              <a:t>Übergriffe</a:t>
            </a:r>
            <a:endParaRPr lang="en-US" dirty="0" smtClean="0"/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verstecken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all die </a:t>
            </a:r>
            <a:r>
              <a:rPr lang="en-US" dirty="0" err="1" smtClean="0"/>
              <a:t>Täter</a:t>
            </a:r>
            <a:r>
              <a:rPr lang="en-US" dirty="0" smtClean="0"/>
              <a:t>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56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14149</TotalTime>
  <Words>917</Words>
  <Application>Microsoft Macintosh PowerPoint</Application>
  <PresentationFormat>On-screen Show (16:9)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Schuld und Liebe? Matthäus 5: 20-37</vt:lpstr>
      <vt:lpstr>Mord, Rufmord, …</vt:lpstr>
      <vt:lpstr>Ehebruch</vt:lpstr>
      <vt:lpstr>Meineid</vt:lpstr>
      <vt:lpstr>PowerPoint Presentation</vt:lpstr>
      <vt:lpstr>Drei Themenbereiche</vt:lpstr>
      <vt:lpstr>PowerPoint Presentation</vt:lpstr>
      <vt:lpstr>Zorn, Rufmord</vt:lpstr>
      <vt:lpstr>Sexuelle Delikte</vt:lpstr>
      <vt:lpstr>Unehrlichkeit</vt:lpstr>
      <vt:lpstr>Zwickmühle </vt:lpstr>
      <vt:lpstr>Was sagt Jesus?</vt:lpstr>
      <vt:lpstr>Was sagt Jesus?</vt:lpstr>
      <vt:lpstr>Zorn, Rufmord</vt:lpstr>
      <vt:lpstr>Sexuelle Delikte</vt:lpstr>
      <vt:lpstr>Unehrlichkeit</vt:lpstr>
      <vt:lpstr>Zusammenfassung</vt:lpstr>
      <vt:lpstr>Ein letztes/Das wichtigste Wort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 Steiner</dc:creator>
  <cp:lastModifiedBy>Viktor Steiner</cp:lastModifiedBy>
  <cp:revision>43</cp:revision>
  <cp:lastPrinted>2018-04-25T14:26:41Z</cp:lastPrinted>
  <dcterms:created xsi:type="dcterms:W3CDTF">2018-04-21T15:11:43Z</dcterms:created>
  <dcterms:modified xsi:type="dcterms:W3CDTF">2018-05-08T15:45:18Z</dcterms:modified>
</cp:coreProperties>
</file>