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81" r:id="rId2"/>
    <p:sldId id="278" r:id="rId3"/>
    <p:sldId id="282" r:id="rId4"/>
    <p:sldId id="283" r:id="rId5"/>
    <p:sldId id="298" r:id="rId6"/>
    <p:sldId id="284" r:id="rId7"/>
    <p:sldId id="286" r:id="rId8"/>
    <p:sldId id="287" r:id="rId9"/>
    <p:sldId id="288" r:id="rId10"/>
    <p:sldId id="289" r:id="rId11"/>
    <p:sldId id="291" r:id="rId12"/>
    <p:sldId id="290" r:id="rId13"/>
    <p:sldId id="294" r:id="rId14"/>
    <p:sldId id="292" r:id="rId15"/>
    <p:sldId id="295" r:id="rId16"/>
    <p:sldId id="296" r:id="rId17"/>
    <p:sldId id="293" r:id="rId18"/>
    <p:sldId id="297" r:id="rId19"/>
  </p:sldIdLst>
  <p:sldSz cx="24387175" cy="13725525"/>
  <p:notesSz cx="6858000" cy="9144000"/>
  <p:defaultTextStyle>
    <a:defPPr>
      <a:defRPr lang="de-DE"/>
    </a:defPPr>
    <a:lvl1pPr marL="0" algn="l" defTabSz="1219524" rtl="0" eaLnBrk="1" latinLnBrk="0" hangingPunct="1">
      <a:defRPr sz="4800" kern="1200">
        <a:solidFill>
          <a:schemeClr val="tx1"/>
        </a:solidFill>
        <a:latin typeface="+mn-lt"/>
        <a:ea typeface="+mn-ea"/>
        <a:cs typeface="+mn-cs"/>
      </a:defRPr>
    </a:lvl1pPr>
    <a:lvl2pPr marL="1219524" algn="l" defTabSz="1219524" rtl="0" eaLnBrk="1" latinLnBrk="0" hangingPunct="1">
      <a:defRPr sz="4800" kern="1200">
        <a:solidFill>
          <a:schemeClr val="tx1"/>
        </a:solidFill>
        <a:latin typeface="+mn-lt"/>
        <a:ea typeface="+mn-ea"/>
        <a:cs typeface="+mn-cs"/>
      </a:defRPr>
    </a:lvl2pPr>
    <a:lvl3pPr marL="2439048" algn="l" defTabSz="1219524" rtl="0" eaLnBrk="1" latinLnBrk="0" hangingPunct="1">
      <a:defRPr sz="4800" kern="1200">
        <a:solidFill>
          <a:schemeClr val="tx1"/>
        </a:solidFill>
        <a:latin typeface="+mn-lt"/>
        <a:ea typeface="+mn-ea"/>
        <a:cs typeface="+mn-cs"/>
      </a:defRPr>
    </a:lvl3pPr>
    <a:lvl4pPr marL="3658574" algn="l" defTabSz="1219524" rtl="0" eaLnBrk="1" latinLnBrk="0" hangingPunct="1">
      <a:defRPr sz="4800" kern="1200">
        <a:solidFill>
          <a:schemeClr val="tx1"/>
        </a:solidFill>
        <a:latin typeface="+mn-lt"/>
        <a:ea typeface="+mn-ea"/>
        <a:cs typeface="+mn-cs"/>
      </a:defRPr>
    </a:lvl4pPr>
    <a:lvl5pPr marL="4878098" algn="l" defTabSz="1219524" rtl="0" eaLnBrk="1" latinLnBrk="0" hangingPunct="1">
      <a:defRPr sz="4800" kern="1200">
        <a:solidFill>
          <a:schemeClr val="tx1"/>
        </a:solidFill>
        <a:latin typeface="+mn-lt"/>
        <a:ea typeface="+mn-ea"/>
        <a:cs typeface="+mn-cs"/>
      </a:defRPr>
    </a:lvl5pPr>
    <a:lvl6pPr marL="6097623" algn="l" defTabSz="1219524" rtl="0" eaLnBrk="1" latinLnBrk="0" hangingPunct="1">
      <a:defRPr sz="4800" kern="1200">
        <a:solidFill>
          <a:schemeClr val="tx1"/>
        </a:solidFill>
        <a:latin typeface="+mn-lt"/>
        <a:ea typeface="+mn-ea"/>
        <a:cs typeface="+mn-cs"/>
      </a:defRPr>
    </a:lvl6pPr>
    <a:lvl7pPr marL="7317147" algn="l" defTabSz="1219524" rtl="0" eaLnBrk="1" latinLnBrk="0" hangingPunct="1">
      <a:defRPr sz="4800" kern="1200">
        <a:solidFill>
          <a:schemeClr val="tx1"/>
        </a:solidFill>
        <a:latin typeface="+mn-lt"/>
        <a:ea typeface="+mn-ea"/>
        <a:cs typeface="+mn-cs"/>
      </a:defRPr>
    </a:lvl7pPr>
    <a:lvl8pPr marL="8536673" algn="l" defTabSz="1219524" rtl="0" eaLnBrk="1" latinLnBrk="0" hangingPunct="1">
      <a:defRPr sz="4800" kern="1200">
        <a:solidFill>
          <a:schemeClr val="tx1"/>
        </a:solidFill>
        <a:latin typeface="+mn-lt"/>
        <a:ea typeface="+mn-ea"/>
        <a:cs typeface="+mn-cs"/>
      </a:defRPr>
    </a:lvl8pPr>
    <a:lvl9pPr marL="9756197" algn="l" defTabSz="1219524"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23">
          <p15:clr>
            <a:srgbClr val="A4A3A4"/>
          </p15:clr>
        </p15:guide>
        <p15:guide id="2" pos="768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3F6"/>
    <a:srgbClr val="584F43"/>
    <a:srgbClr val="867969"/>
    <a:srgbClr val="272725"/>
    <a:srgbClr val="CC2F1E"/>
    <a:srgbClr val="3E3444"/>
    <a:srgbClr val="4B3621"/>
    <a:srgbClr val="468841"/>
    <a:srgbClr val="468800"/>
    <a:srgbClr val="003F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595" autoAdjust="0"/>
  </p:normalViewPr>
  <p:slideViewPr>
    <p:cSldViewPr snapToGrid="0" snapToObjects="1">
      <p:cViewPr>
        <p:scale>
          <a:sx n="43" d="100"/>
          <a:sy n="43" d="100"/>
        </p:scale>
        <p:origin x="498" y="-198"/>
      </p:cViewPr>
      <p:guideLst>
        <p:guide orient="horz" pos="4323"/>
        <p:guide pos="76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388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FC0DD6-50B2-C545-B140-8489BA49BB2E}" type="datetimeFigureOut">
              <a:t>24.06.2018</a:t>
            </a:fld>
            <a:endParaRPr lang="de-DE"/>
          </a:p>
        </p:txBody>
      </p:sp>
      <p:sp>
        <p:nvSpPr>
          <p:cNvPr id="4" name="Folienbildplatzhalter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ED5D5-165C-DD4C-A319-839334B72962}" type="slidenum">
              <a:t>‹Nr.›</a:t>
            </a:fld>
            <a:endParaRPr lang="de-DE"/>
          </a:p>
        </p:txBody>
      </p:sp>
    </p:spTree>
    <p:extLst>
      <p:ext uri="{BB962C8B-B14F-4D97-AF65-F5344CB8AC3E}">
        <p14:creationId xmlns:p14="http://schemas.microsoft.com/office/powerpoint/2010/main" val="3211658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 name="Bild 3"/>
          <p:cNvPicPr>
            <a:picLocks noChangeAspect="1"/>
          </p:cNvPicPr>
          <p:nvPr userDrawn="1"/>
        </p:nvPicPr>
        <p:blipFill>
          <a:blip r:embed="rId2"/>
          <a:stretch>
            <a:fillRect/>
          </a:stretch>
        </p:blipFill>
        <p:spPr>
          <a:xfrm>
            <a:off x="1" y="0"/>
            <a:ext cx="24400928" cy="13725522"/>
          </a:xfrm>
          <a:prstGeom prst="rect">
            <a:avLst/>
          </a:prstGeom>
        </p:spPr>
      </p:pic>
      <p:sp>
        <p:nvSpPr>
          <p:cNvPr id="6" name="Titel 1"/>
          <p:cNvSpPr>
            <a:spLocks noGrp="1"/>
          </p:cNvSpPr>
          <p:nvPr>
            <p:ph type="title" hasCustomPrompt="1"/>
          </p:nvPr>
        </p:nvSpPr>
        <p:spPr>
          <a:xfrm>
            <a:off x="1296988" y="12131041"/>
            <a:ext cx="21793199" cy="1594482"/>
          </a:xfrm>
          <a:prstGeom prst="rect">
            <a:avLst/>
          </a:prstGeom>
        </p:spPr>
        <p:txBody>
          <a:bodyPr anchor="t" anchorCtr="0"/>
          <a:lstStyle>
            <a:lvl1pPr algn="ctr">
              <a:lnSpc>
                <a:spcPts val="9800"/>
              </a:lnSpc>
              <a:defRPr sz="10000" b="0" i="0" cap="all" spc="0">
                <a:solidFill>
                  <a:srgbClr val="867969">
                    <a:alpha val="85000"/>
                  </a:srgbClr>
                </a:solidFill>
                <a:latin typeface="Arial Regular"/>
                <a:cs typeface="Arial Regular"/>
              </a:defRPr>
            </a:lvl1pPr>
          </a:lstStyle>
          <a:p>
            <a:r>
              <a:rPr lang="de-CH" noProof="0" dirty="0"/>
              <a:t>Predigtthema einfügen</a:t>
            </a:r>
          </a:p>
        </p:txBody>
      </p:sp>
    </p:spTree>
    <p:extLst>
      <p:ext uri="{BB962C8B-B14F-4D97-AF65-F5344CB8AC3E}">
        <p14:creationId xmlns:p14="http://schemas.microsoft.com/office/powerpoint/2010/main" val="412208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600201" y="939799"/>
            <a:ext cx="21600000" cy="1379101"/>
          </a:xfrm>
          <a:prstGeom prst="rect">
            <a:avLst/>
          </a:prstGeom>
        </p:spPr>
        <p:txBody>
          <a:bodyPr bIns="0" anchor="b" anchorCtr="0"/>
          <a:lstStyle>
            <a:lvl1pPr algn="l">
              <a:lnSpc>
                <a:spcPct val="85000"/>
              </a:lnSpc>
              <a:defRPr sz="10000" b="1" i="0" cap="all" spc="500" baseline="0">
                <a:solidFill>
                  <a:srgbClr val="F5F3F6"/>
                </a:solidFill>
                <a:latin typeface="Arial Bold"/>
                <a:cs typeface="Arial Bold"/>
              </a:defRPr>
            </a:lvl1pPr>
          </a:lstStyle>
          <a:p>
            <a:r>
              <a:rPr lang="de-CH" noProof="0" dirty="0"/>
              <a:t>Titel nur eine </a:t>
            </a:r>
            <a:r>
              <a:rPr lang="de-CH" noProof="0" dirty="0" err="1"/>
              <a:t>zeile</a:t>
            </a:r>
            <a:endParaRPr lang="de-CH" noProof="0" dirty="0"/>
          </a:p>
        </p:txBody>
      </p:sp>
      <p:sp>
        <p:nvSpPr>
          <p:cNvPr id="3" name="Inhaltsplatzhalter 2"/>
          <p:cNvSpPr>
            <a:spLocks noGrp="1"/>
          </p:cNvSpPr>
          <p:nvPr>
            <p:ph idx="1"/>
          </p:nvPr>
        </p:nvSpPr>
        <p:spPr>
          <a:xfrm>
            <a:off x="1600201" y="2717800"/>
            <a:ext cx="21600000" cy="8890001"/>
          </a:xfrm>
          <a:prstGeom prst="rect">
            <a:avLst/>
          </a:prstGeom>
        </p:spPr>
        <p:txBody>
          <a:bodyPr/>
          <a:lstStyle>
            <a:lvl1pPr marL="914644" indent="-914644">
              <a:lnSpc>
                <a:spcPct val="120000"/>
              </a:lnSpc>
              <a:spcBef>
                <a:spcPts val="0"/>
              </a:spcBef>
              <a:buFont typeface="Arial"/>
              <a:buChar char="•"/>
              <a:defRPr sz="7000" b="1" i="0" spc="100">
                <a:solidFill>
                  <a:srgbClr val="F5F3F6"/>
                </a:solidFill>
                <a:latin typeface="Arial Bold"/>
                <a:cs typeface="Arial Bold"/>
              </a:defRPr>
            </a:lvl1pPr>
            <a:lvl2pPr marL="1981728" indent="-762202">
              <a:lnSpc>
                <a:spcPct val="120000"/>
              </a:lnSpc>
              <a:spcBef>
                <a:spcPts val="0"/>
              </a:spcBef>
              <a:buFont typeface="Arial"/>
              <a:buChar char="•"/>
              <a:defRPr sz="7000" b="1" i="0" spc="100">
                <a:solidFill>
                  <a:srgbClr val="F5F3F6"/>
                </a:solidFill>
                <a:latin typeface="Arial Bold"/>
                <a:cs typeface="Arial Bold"/>
              </a:defRPr>
            </a:lvl2pPr>
            <a:lvl3pPr marL="3048812" indent="-609762">
              <a:lnSpc>
                <a:spcPct val="120000"/>
              </a:lnSpc>
              <a:spcBef>
                <a:spcPts val="0"/>
              </a:spcBef>
              <a:buFont typeface="Arial"/>
              <a:buChar char="•"/>
              <a:defRPr sz="7000" b="1" i="0" spc="100">
                <a:solidFill>
                  <a:srgbClr val="F5F3F6"/>
                </a:solidFill>
                <a:latin typeface="Arial Bold"/>
                <a:cs typeface="Arial Bold"/>
              </a:defRPr>
            </a:lvl3pPr>
          </a:lstStyle>
          <a:p>
            <a:pPr lvl="0"/>
            <a:r>
              <a:rPr lang="de-DE" noProof="0" dirty="0"/>
              <a:t>Mastertextformat bearbeiten</a:t>
            </a:r>
          </a:p>
          <a:p>
            <a:pPr lvl="1"/>
            <a:r>
              <a:rPr lang="de-DE" noProof="0" dirty="0"/>
              <a:t>Zweite Ebene</a:t>
            </a:r>
          </a:p>
          <a:p>
            <a:pPr lvl="2"/>
            <a:r>
              <a:rPr lang="de-DE" noProof="0" dirty="0"/>
              <a:t>Dritte Ebene</a:t>
            </a:r>
          </a:p>
        </p:txBody>
      </p:sp>
      <p:sp>
        <p:nvSpPr>
          <p:cNvPr id="5" name="Textfeld 4"/>
          <p:cNvSpPr txBox="1"/>
          <p:nvPr userDrawn="1"/>
        </p:nvSpPr>
        <p:spPr>
          <a:xfrm>
            <a:off x="635000" y="4851400"/>
            <a:ext cx="914400" cy="914400"/>
          </a:xfrm>
          <a:prstGeom prst="rect">
            <a:avLst/>
          </a:prstGeom>
        </p:spPr>
        <p:txBody>
          <a:bodyPr vert="horz" wrap="none" lIns="243905" tIns="121952" rIns="243905" bIns="121952" rtlCol="0">
            <a:normAutofit fontScale="85000" lnSpcReduction="20000"/>
          </a:bodyPr>
          <a:lstStyle/>
          <a:p>
            <a:pPr marL="0" indent="0">
              <a:buNone/>
            </a:pPr>
            <a:endParaRPr lang="de-DE" sz="6000" b="0" i="0" dirty="0">
              <a:solidFill>
                <a:srgbClr val="2B1106"/>
              </a:solidFill>
              <a:latin typeface="Arial Regular"/>
              <a:cs typeface="Perspective Sans"/>
            </a:endParaRPr>
          </a:p>
        </p:txBody>
      </p:sp>
    </p:spTree>
    <p:extLst>
      <p:ext uri="{BB962C8B-B14F-4D97-AF65-F5344CB8AC3E}">
        <p14:creationId xmlns:p14="http://schemas.microsoft.com/office/powerpoint/2010/main" val="254988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ibelvers only">
    <p:spTree>
      <p:nvGrpSpPr>
        <p:cNvPr id="1" name=""/>
        <p:cNvGrpSpPr/>
        <p:nvPr/>
      </p:nvGrpSpPr>
      <p:grpSpPr>
        <a:xfrm>
          <a:off x="0" y="0"/>
          <a:ext cx="0" cy="0"/>
          <a:chOff x="0" y="0"/>
          <a:chExt cx="0" cy="0"/>
        </a:xfrm>
      </p:grpSpPr>
      <p:pic>
        <p:nvPicPr>
          <p:cNvPr id="8" name="Bild 7"/>
          <p:cNvPicPr>
            <a:picLocks noChangeAspect="1"/>
          </p:cNvPicPr>
          <p:nvPr userDrawn="1"/>
        </p:nvPicPr>
        <p:blipFill>
          <a:blip r:embed="rId2"/>
          <a:stretch>
            <a:fillRect/>
          </a:stretch>
        </p:blipFill>
        <p:spPr>
          <a:xfrm>
            <a:off x="1" y="0"/>
            <a:ext cx="24400928" cy="13725522"/>
          </a:xfrm>
          <a:prstGeom prst="rect">
            <a:avLst/>
          </a:prstGeom>
        </p:spPr>
      </p:pic>
      <p:sp>
        <p:nvSpPr>
          <p:cNvPr id="4" name="Textplatzhalter 12"/>
          <p:cNvSpPr>
            <a:spLocks noGrp="1"/>
          </p:cNvSpPr>
          <p:nvPr>
            <p:ph type="body" sz="quarter" idx="10" hasCustomPrompt="1"/>
          </p:nvPr>
        </p:nvSpPr>
        <p:spPr>
          <a:xfrm>
            <a:off x="1602000" y="1625600"/>
            <a:ext cx="21600000" cy="9696400"/>
          </a:xfrm>
          <a:prstGeom prst="rect">
            <a:avLst/>
          </a:prstGeom>
        </p:spPr>
        <p:txBody>
          <a:bodyPr vert="horz"/>
          <a:lstStyle>
            <a:lvl1pPr marL="0" indent="0">
              <a:lnSpc>
                <a:spcPct val="110000"/>
              </a:lnSpc>
              <a:spcBef>
                <a:spcPts val="0"/>
              </a:spcBef>
              <a:buNone/>
              <a:defRPr sz="7000" b="1" i="0" spc="100">
                <a:solidFill>
                  <a:srgbClr val="F5F3F6"/>
                </a:solidFill>
                <a:latin typeface="Arial Bold"/>
                <a:cs typeface="Arial Bold"/>
              </a:defRPr>
            </a:lvl1pPr>
          </a:lstStyle>
          <a:p>
            <a:pPr lvl="0"/>
            <a:r>
              <a:rPr lang="de-CH" noProof="0" dirty="0"/>
              <a:t>Text</a:t>
            </a:r>
          </a:p>
        </p:txBody>
      </p:sp>
    </p:spTree>
    <p:extLst>
      <p:ext uri="{BB962C8B-B14F-4D97-AF65-F5344CB8AC3E}">
        <p14:creationId xmlns:p14="http://schemas.microsoft.com/office/powerpoint/2010/main" val="423942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ibelvers mit Verweis">
    <p:spTree>
      <p:nvGrpSpPr>
        <p:cNvPr id="1" name=""/>
        <p:cNvGrpSpPr/>
        <p:nvPr/>
      </p:nvGrpSpPr>
      <p:grpSpPr>
        <a:xfrm>
          <a:off x="0" y="0"/>
          <a:ext cx="0" cy="0"/>
          <a:chOff x="0" y="0"/>
          <a:chExt cx="0" cy="0"/>
        </a:xfrm>
      </p:grpSpPr>
      <p:pic>
        <p:nvPicPr>
          <p:cNvPr id="9" name="Bild 8"/>
          <p:cNvPicPr>
            <a:picLocks noChangeAspect="1"/>
          </p:cNvPicPr>
          <p:nvPr userDrawn="1"/>
        </p:nvPicPr>
        <p:blipFill>
          <a:blip r:embed="rId2"/>
          <a:stretch>
            <a:fillRect/>
          </a:stretch>
        </p:blipFill>
        <p:spPr>
          <a:xfrm>
            <a:off x="1" y="0"/>
            <a:ext cx="24400928" cy="13725522"/>
          </a:xfrm>
          <a:prstGeom prst="rect">
            <a:avLst/>
          </a:prstGeom>
        </p:spPr>
      </p:pic>
      <p:sp>
        <p:nvSpPr>
          <p:cNvPr id="13" name="Textplatzhalter 12"/>
          <p:cNvSpPr>
            <a:spLocks noGrp="1"/>
          </p:cNvSpPr>
          <p:nvPr>
            <p:ph type="body" sz="quarter" idx="10" hasCustomPrompt="1"/>
          </p:nvPr>
        </p:nvSpPr>
        <p:spPr>
          <a:xfrm>
            <a:off x="1602000" y="1625600"/>
            <a:ext cx="21600000" cy="9696400"/>
          </a:xfrm>
          <a:prstGeom prst="rect">
            <a:avLst/>
          </a:prstGeom>
        </p:spPr>
        <p:txBody>
          <a:bodyPr vert="horz"/>
          <a:lstStyle>
            <a:lvl1pPr marL="0" indent="0">
              <a:lnSpc>
                <a:spcPct val="110000"/>
              </a:lnSpc>
              <a:spcBef>
                <a:spcPts val="0"/>
              </a:spcBef>
              <a:buNone/>
              <a:defRPr sz="7000" b="1" i="0" spc="100">
                <a:solidFill>
                  <a:srgbClr val="F5F3F6"/>
                </a:solidFill>
                <a:latin typeface="Arial Bold"/>
                <a:cs typeface="Arial Bold"/>
              </a:defRPr>
            </a:lvl1pPr>
          </a:lstStyle>
          <a:p>
            <a:pPr lvl="0"/>
            <a:r>
              <a:rPr lang="de-CH" noProof="0" dirty="0"/>
              <a:t>Text</a:t>
            </a:r>
          </a:p>
        </p:txBody>
      </p:sp>
      <p:sp>
        <p:nvSpPr>
          <p:cNvPr id="5" name="Titel 1"/>
          <p:cNvSpPr>
            <a:spLocks noGrp="1"/>
          </p:cNvSpPr>
          <p:nvPr>
            <p:ph type="title" hasCustomPrompt="1"/>
          </p:nvPr>
        </p:nvSpPr>
        <p:spPr>
          <a:xfrm>
            <a:off x="1602000" y="11761400"/>
            <a:ext cx="21600000" cy="1288800"/>
          </a:xfrm>
          <a:prstGeom prst="rect">
            <a:avLst/>
          </a:prstGeom>
          <a:noFill/>
        </p:spPr>
        <p:txBody>
          <a:bodyPr vert="horz" bIns="0" anchor="b" anchorCtr="0"/>
          <a:lstStyle>
            <a:lvl1pPr marL="0" marR="0" indent="0" algn="l" defTabSz="1219524" rtl="0" eaLnBrk="1" fontAlgn="auto" latinLnBrk="0" hangingPunct="1">
              <a:lnSpc>
                <a:spcPct val="80000"/>
              </a:lnSpc>
              <a:spcBef>
                <a:spcPct val="0"/>
              </a:spcBef>
              <a:spcAft>
                <a:spcPts val="0"/>
              </a:spcAft>
              <a:buClrTx/>
              <a:buSzTx/>
              <a:buFontTx/>
              <a:buNone/>
              <a:tabLst/>
              <a:defRPr sz="7000" b="1" i="0" cap="all" spc="500">
                <a:solidFill>
                  <a:srgbClr val="867969"/>
                </a:solidFill>
                <a:latin typeface="Arial Bold"/>
                <a:ea typeface="Source Sans Pro Semibold" panose="020B0503030403020204" pitchFamily="34" charset="0"/>
                <a:cs typeface="Arial Bold"/>
              </a:defRPr>
            </a:lvl1pPr>
          </a:lstStyle>
          <a:p>
            <a:pPr lvl="0"/>
            <a:r>
              <a:rPr lang="de-CH" noProof="0" dirty="0"/>
              <a:t>Querverweis (z.B. Bibelstelle)</a:t>
            </a:r>
          </a:p>
        </p:txBody>
      </p:sp>
    </p:spTree>
    <p:extLst>
      <p:ext uri="{BB962C8B-B14F-4D97-AF65-F5344CB8AC3E}">
        <p14:creationId xmlns:p14="http://schemas.microsoft.com/office/powerpoint/2010/main" val="2009654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ibelvers gross">
    <p:spTree>
      <p:nvGrpSpPr>
        <p:cNvPr id="1" name=""/>
        <p:cNvGrpSpPr/>
        <p:nvPr/>
      </p:nvGrpSpPr>
      <p:grpSpPr>
        <a:xfrm>
          <a:off x="0" y="0"/>
          <a:ext cx="0" cy="0"/>
          <a:chOff x="0" y="0"/>
          <a:chExt cx="0" cy="0"/>
        </a:xfrm>
      </p:grpSpPr>
      <p:pic>
        <p:nvPicPr>
          <p:cNvPr id="10" name="Bild 9"/>
          <p:cNvPicPr>
            <a:picLocks noChangeAspect="1"/>
          </p:cNvPicPr>
          <p:nvPr userDrawn="1"/>
        </p:nvPicPr>
        <p:blipFill>
          <a:blip r:embed="rId2"/>
          <a:stretch>
            <a:fillRect/>
          </a:stretch>
        </p:blipFill>
        <p:spPr>
          <a:xfrm>
            <a:off x="1" y="0"/>
            <a:ext cx="24400928" cy="13725522"/>
          </a:xfrm>
          <a:prstGeom prst="rect">
            <a:avLst/>
          </a:prstGeom>
        </p:spPr>
      </p:pic>
      <p:sp>
        <p:nvSpPr>
          <p:cNvPr id="11" name="Textplatzhalter 12"/>
          <p:cNvSpPr>
            <a:spLocks noGrp="1"/>
          </p:cNvSpPr>
          <p:nvPr>
            <p:ph type="body" sz="quarter" idx="10" hasCustomPrompt="1"/>
          </p:nvPr>
        </p:nvSpPr>
        <p:spPr>
          <a:xfrm>
            <a:off x="1602000" y="2794000"/>
            <a:ext cx="21600000" cy="8528000"/>
          </a:xfrm>
          <a:prstGeom prst="rect">
            <a:avLst/>
          </a:prstGeom>
        </p:spPr>
        <p:txBody>
          <a:bodyPr vert="horz">
            <a:normAutofit/>
          </a:bodyPr>
          <a:lstStyle>
            <a:lvl1pPr marL="0" indent="0">
              <a:spcBef>
                <a:spcPts val="0"/>
              </a:spcBef>
              <a:buNone/>
              <a:defRPr sz="10000" b="1" i="0" spc="100">
                <a:solidFill>
                  <a:srgbClr val="F5F3F6"/>
                </a:solidFill>
                <a:latin typeface="Arial Bold"/>
                <a:cs typeface="Arial Bold"/>
              </a:defRPr>
            </a:lvl1pPr>
          </a:lstStyle>
          <a:p>
            <a:pPr lvl="0"/>
            <a:r>
              <a:rPr lang="de-CH" noProof="0" dirty="0"/>
              <a:t>Zitat bearbeiten</a:t>
            </a:r>
          </a:p>
        </p:txBody>
      </p:sp>
      <p:sp>
        <p:nvSpPr>
          <p:cNvPr id="12" name="Titel 1"/>
          <p:cNvSpPr>
            <a:spLocks noGrp="1"/>
          </p:cNvSpPr>
          <p:nvPr>
            <p:ph type="title" hasCustomPrompt="1"/>
          </p:nvPr>
        </p:nvSpPr>
        <p:spPr>
          <a:xfrm>
            <a:off x="1602000" y="11791480"/>
            <a:ext cx="21600000" cy="1288800"/>
          </a:xfrm>
          <a:prstGeom prst="rect">
            <a:avLst/>
          </a:prstGeom>
        </p:spPr>
        <p:txBody>
          <a:bodyPr vert="horz" bIns="0" anchor="b" anchorCtr="0"/>
          <a:lstStyle>
            <a:lvl1pPr marL="0" marR="0" indent="0" algn="l" defTabSz="1219524" rtl="0" eaLnBrk="1" fontAlgn="auto" latinLnBrk="0" hangingPunct="1">
              <a:lnSpc>
                <a:spcPct val="80000"/>
              </a:lnSpc>
              <a:spcBef>
                <a:spcPct val="0"/>
              </a:spcBef>
              <a:spcAft>
                <a:spcPts val="0"/>
              </a:spcAft>
              <a:buClrTx/>
              <a:buSzTx/>
              <a:buFontTx/>
              <a:buNone/>
              <a:tabLst/>
              <a:defRPr sz="7000" b="1" i="0" kern="1200" cap="all" spc="500">
                <a:solidFill>
                  <a:srgbClr val="867969"/>
                </a:solidFill>
                <a:latin typeface="Arial Bold"/>
                <a:ea typeface="Source Sans Pro Semibold" panose="020B0503030403020204" pitchFamily="34" charset="0"/>
                <a:cs typeface="Arial Bold"/>
              </a:defRPr>
            </a:lvl1pPr>
          </a:lstStyle>
          <a:p>
            <a:pPr lvl="0"/>
            <a:r>
              <a:rPr lang="de-CH" noProof="0" dirty="0"/>
              <a:t>Querverweis (z.B. Bibelstelle)</a:t>
            </a:r>
          </a:p>
        </p:txBody>
      </p:sp>
      <p:sp>
        <p:nvSpPr>
          <p:cNvPr id="5" name="Textfeld 4"/>
          <p:cNvSpPr txBox="1"/>
          <p:nvPr userDrawn="1"/>
        </p:nvSpPr>
        <p:spPr>
          <a:xfrm>
            <a:off x="1319828" y="1281813"/>
            <a:ext cx="5528558" cy="2653649"/>
          </a:xfrm>
          <a:prstGeom prst="rect">
            <a:avLst/>
          </a:prstGeom>
        </p:spPr>
        <p:txBody>
          <a:bodyPr vert="horz" wrap="square" lIns="243905" tIns="121952" rIns="243905" bIns="121952" rtlCol="0" anchor="b" anchorCtr="0">
            <a:noAutofit/>
          </a:bodyPr>
          <a:lstStyle/>
          <a:p>
            <a:pPr marL="0" indent="0" algn="l">
              <a:buNone/>
            </a:pPr>
            <a:r>
              <a:rPr lang="de-DE" sz="40000" b="0" i="0" spc="0" dirty="0">
                <a:solidFill>
                  <a:srgbClr val="F5F3F6"/>
                </a:solidFill>
                <a:latin typeface="Arial Regular"/>
                <a:cs typeface="Perspective Sans"/>
              </a:rPr>
              <a:t>«</a:t>
            </a:r>
          </a:p>
        </p:txBody>
      </p:sp>
    </p:spTree>
    <p:extLst>
      <p:ext uri="{BB962C8B-B14F-4D97-AF65-F5344CB8AC3E}">
        <p14:creationId xmlns:p14="http://schemas.microsoft.com/office/powerpoint/2010/main" val="259871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Bild vollflächig">
    <p:spTree>
      <p:nvGrpSpPr>
        <p:cNvPr id="1" name=""/>
        <p:cNvGrpSpPr/>
        <p:nvPr/>
      </p:nvGrpSpPr>
      <p:grpSpPr>
        <a:xfrm>
          <a:off x="0" y="0"/>
          <a:ext cx="0" cy="0"/>
          <a:chOff x="0" y="0"/>
          <a:chExt cx="0" cy="0"/>
        </a:xfrm>
      </p:grpSpPr>
      <p:sp>
        <p:nvSpPr>
          <p:cNvPr id="3" name="Rechteck 2"/>
          <p:cNvSpPr/>
          <p:nvPr userDrawn="1"/>
        </p:nvSpPr>
        <p:spPr>
          <a:xfrm>
            <a:off x="0" y="0"/>
            <a:ext cx="24387175" cy="1372552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0" i="0" noProof="0" dirty="0">
              <a:latin typeface="Arial Regular"/>
            </a:endParaRPr>
          </a:p>
        </p:txBody>
      </p:sp>
      <p:sp>
        <p:nvSpPr>
          <p:cNvPr id="5" name="Bildplatzhalter 4"/>
          <p:cNvSpPr>
            <a:spLocks noGrp="1"/>
          </p:cNvSpPr>
          <p:nvPr>
            <p:ph type="pic" sz="quarter" idx="10" hasCustomPrompt="1"/>
          </p:nvPr>
        </p:nvSpPr>
        <p:spPr>
          <a:xfrm>
            <a:off x="0" y="0"/>
            <a:ext cx="24387175" cy="13725525"/>
          </a:xfrm>
          <a:prstGeom prst="rect">
            <a:avLst/>
          </a:prstGeom>
          <a:ln>
            <a:noFill/>
          </a:ln>
        </p:spPr>
        <p:txBody>
          <a:bodyPr vert="horz"/>
          <a:lstStyle>
            <a:lvl1pPr marL="914644" marR="0" indent="-914644" algn="l" defTabSz="1219524" rtl="0" eaLnBrk="1" fontAlgn="auto" latinLnBrk="0" hangingPunct="1">
              <a:lnSpc>
                <a:spcPct val="100000"/>
              </a:lnSpc>
              <a:spcBef>
                <a:spcPct val="20000"/>
              </a:spcBef>
              <a:spcAft>
                <a:spcPts val="0"/>
              </a:spcAft>
              <a:buClrTx/>
              <a:buSzTx/>
              <a:buFont typeface="Arial"/>
              <a:buChar char="•"/>
              <a:tabLst/>
              <a:defRPr sz="8800" b="0" i="0">
                <a:solidFill>
                  <a:schemeClr val="bg1"/>
                </a:solidFill>
                <a:latin typeface="Arial Regular"/>
              </a:defRPr>
            </a:lvl1pPr>
          </a:lstStyle>
          <a:p>
            <a:pPr marL="0" indent="0">
              <a:buNone/>
            </a:pPr>
            <a:r>
              <a:rPr lang="de-CH" sz="6000" noProof="0" dirty="0">
                <a:solidFill>
                  <a:schemeClr val="bg1"/>
                </a:solidFill>
                <a:latin typeface="Perspective Sans"/>
                <a:cs typeface="Perspective Sans"/>
              </a:rPr>
              <a:t>Flächenfüllendes Bild über die Schaltfläche unten einfügen. Darauf achten, das das Originalbild genug gross ist (Auflösung) und die ganze schwarze Fläche füllt.</a:t>
            </a:r>
          </a:p>
          <a:p>
            <a:endParaRPr lang="de-CH" noProof="0" dirty="0"/>
          </a:p>
        </p:txBody>
      </p:sp>
    </p:spTree>
    <p:extLst>
      <p:ext uri="{BB962C8B-B14F-4D97-AF65-F5344CB8AC3E}">
        <p14:creationId xmlns:p14="http://schemas.microsoft.com/office/powerpoint/2010/main" val="345032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it Titel">
    <p:spTree>
      <p:nvGrpSpPr>
        <p:cNvPr id="1" name=""/>
        <p:cNvGrpSpPr/>
        <p:nvPr/>
      </p:nvGrpSpPr>
      <p:grpSpPr>
        <a:xfrm>
          <a:off x="0" y="0"/>
          <a:ext cx="0" cy="0"/>
          <a:chOff x="0" y="0"/>
          <a:chExt cx="0" cy="0"/>
        </a:xfrm>
      </p:grpSpPr>
      <p:sp>
        <p:nvSpPr>
          <p:cNvPr id="4" name="Rechteck 3"/>
          <p:cNvSpPr/>
          <p:nvPr userDrawn="1"/>
        </p:nvSpPr>
        <p:spPr>
          <a:xfrm>
            <a:off x="0" y="2596153"/>
            <a:ext cx="24387175" cy="1112937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b="0" i="0" noProof="0" dirty="0">
              <a:latin typeface="Arial Regular"/>
            </a:endParaRPr>
          </a:p>
        </p:txBody>
      </p:sp>
      <p:sp>
        <p:nvSpPr>
          <p:cNvPr id="6" name="Bildplatzhalter 5"/>
          <p:cNvSpPr>
            <a:spLocks noGrp="1"/>
          </p:cNvSpPr>
          <p:nvPr>
            <p:ph type="pic" sz="quarter" idx="10" hasCustomPrompt="1"/>
          </p:nvPr>
        </p:nvSpPr>
        <p:spPr>
          <a:xfrm>
            <a:off x="0" y="2596153"/>
            <a:ext cx="24387175" cy="11129962"/>
          </a:xfrm>
          <a:prstGeom prst="rect">
            <a:avLst/>
          </a:prstGeom>
        </p:spPr>
        <p:txBody>
          <a:bodyPr vert="horz"/>
          <a:lstStyle>
            <a:lvl1pPr>
              <a:defRPr sz="8800" b="0" i="0">
                <a:solidFill>
                  <a:srgbClr val="FFFFFF"/>
                </a:solidFill>
                <a:latin typeface="Arial Regular"/>
              </a:defRPr>
            </a:lvl1pPr>
          </a:lstStyle>
          <a:p>
            <a:pPr marL="0" indent="0">
              <a:buNone/>
            </a:pPr>
            <a:r>
              <a:rPr lang="de-CH" sz="6000" noProof="0" dirty="0">
                <a:solidFill>
                  <a:schemeClr val="bg1"/>
                </a:solidFill>
                <a:latin typeface="Perspective Sans"/>
                <a:cs typeface="Perspective Sans"/>
              </a:rPr>
              <a:t>Flächenfüllendes Bild über die Schaltfläche unten einfügen. Darauf achten, das das Originalbild genug gross ist (Auflösung) und die ganze schwarze Fläche füllt.</a:t>
            </a:r>
          </a:p>
        </p:txBody>
      </p:sp>
      <p:sp>
        <p:nvSpPr>
          <p:cNvPr id="7" name="Titel 1"/>
          <p:cNvSpPr>
            <a:spLocks noGrp="1"/>
          </p:cNvSpPr>
          <p:nvPr>
            <p:ph type="title" hasCustomPrompt="1"/>
          </p:nvPr>
        </p:nvSpPr>
        <p:spPr>
          <a:xfrm>
            <a:off x="1602000" y="334800"/>
            <a:ext cx="21600000" cy="2287588"/>
          </a:xfrm>
          <a:prstGeom prst="rect">
            <a:avLst/>
          </a:prstGeom>
        </p:spPr>
        <p:txBody>
          <a:bodyPr bIns="0" anchor="b" anchorCtr="0"/>
          <a:lstStyle>
            <a:lvl1pPr algn="l">
              <a:lnSpc>
                <a:spcPct val="85000"/>
              </a:lnSpc>
              <a:defRPr sz="10000" b="0" i="0" cap="all" spc="100">
                <a:solidFill>
                  <a:srgbClr val="272725"/>
                </a:solidFill>
                <a:latin typeface="Arial Regular"/>
                <a:cs typeface="Arial Regular"/>
              </a:defRPr>
            </a:lvl1pPr>
          </a:lstStyle>
          <a:p>
            <a:r>
              <a:rPr lang="de-CH" noProof="0" dirty="0"/>
              <a:t>Bildtitel</a:t>
            </a:r>
          </a:p>
        </p:txBody>
      </p:sp>
    </p:spTree>
    <p:extLst>
      <p:ext uri="{BB962C8B-B14F-4D97-AF65-F5344CB8AC3E}">
        <p14:creationId xmlns:p14="http://schemas.microsoft.com/office/powerpoint/2010/main" val="305109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Bild 10"/>
          <p:cNvPicPr>
            <a:picLocks noChangeAspect="1"/>
          </p:cNvPicPr>
          <p:nvPr userDrawn="1"/>
        </p:nvPicPr>
        <p:blipFill>
          <a:blip r:embed="rId9"/>
          <a:stretch>
            <a:fillRect/>
          </a:stretch>
        </p:blipFill>
        <p:spPr>
          <a:xfrm>
            <a:off x="1" y="0"/>
            <a:ext cx="24400928" cy="13725522"/>
          </a:xfrm>
          <a:prstGeom prst="rect">
            <a:avLst/>
          </a:prstGeom>
        </p:spPr>
      </p:pic>
    </p:spTree>
    <p:extLst>
      <p:ext uri="{BB962C8B-B14F-4D97-AF65-F5344CB8AC3E}">
        <p14:creationId xmlns:p14="http://schemas.microsoft.com/office/powerpoint/2010/main" val="394209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4" r:id="rId5"/>
    <p:sldLayoutId id="2147483655" r:id="rId6"/>
    <p:sldLayoutId id="2147483656" r:id="rId7"/>
  </p:sldLayoutIdLst>
  <p:txStyles>
    <p:titleStyle>
      <a:lvl1pPr algn="ctr" defTabSz="1219524" rtl="0" eaLnBrk="1" latinLnBrk="0" hangingPunct="1">
        <a:spcBef>
          <a:spcPct val="0"/>
        </a:spcBef>
        <a:buNone/>
        <a:defRPr sz="11700" kern="1200">
          <a:solidFill>
            <a:schemeClr val="tx1"/>
          </a:solidFill>
          <a:latin typeface="+mj-lt"/>
          <a:ea typeface="+mj-ea"/>
          <a:cs typeface="+mj-cs"/>
        </a:defRPr>
      </a:lvl1pPr>
    </p:titleStyle>
    <p:bodyStyle>
      <a:lvl1pPr marL="914644" indent="-914644" algn="l" defTabSz="1219524" rtl="0" eaLnBrk="1" latinLnBrk="0" hangingPunct="1">
        <a:spcBef>
          <a:spcPct val="20000"/>
        </a:spcBef>
        <a:buFont typeface="Arial"/>
        <a:buChar char="•"/>
        <a:defRPr sz="8500" kern="1200">
          <a:solidFill>
            <a:schemeClr val="tx1"/>
          </a:solidFill>
          <a:latin typeface="+mn-lt"/>
          <a:ea typeface="+mn-ea"/>
          <a:cs typeface="+mn-cs"/>
        </a:defRPr>
      </a:lvl1pPr>
      <a:lvl2pPr marL="1981728" indent="-762202" algn="l" defTabSz="1219524" rtl="0" eaLnBrk="1" latinLnBrk="0" hangingPunct="1">
        <a:spcBef>
          <a:spcPct val="20000"/>
        </a:spcBef>
        <a:buFont typeface="Arial"/>
        <a:buChar char="–"/>
        <a:defRPr sz="7500" kern="1200">
          <a:solidFill>
            <a:schemeClr val="tx1"/>
          </a:solidFill>
          <a:latin typeface="+mn-lt"/>
          <a:ea typeface="+mn-ea"/>
          <a:cs typeface="+mn-cs"/>
        </a:defRPr>
      </a:lvl2pPr>
      <a:lvl3pPr marL="3048812" indent="-609762" algn="l" defTabSz="1219524" rtl="0" eaLnBrk="1" latinLnBrk="0" hangingPunct="1">
        <a:spcBef>
          <a:spcPct val="20000"/>
        </a:spcBef>
        <a:buFont typeface="Arial"/>
        <a:buChar char="•"/>
        <a:defRPr sz="6400" kern="1200">
          <a:solidFill>
            <a:schemeClr val="tx1"/>
          </a:solidFill>
          <a:latin typeface="+mn-lt"/>
          <a:ea typeface="+mn-ea"/>
          <a:cs typeface="+mn-cs"/>
        </a:defRPr>
      </a:lvl3pPr>
      <a:lvl4pPr marL="4268336" indent="-609762" algn="l" defTabSz="1219524" rtl="0" eaLnBrk="1" latinLnBrk="0" hangingPunct="1">
        <a:spcBef>
          <a:spcPct val="20000"/>
        </a:spcBef>
        <a:buFont typeface="Arial"/>
        <a:buChar char="–"/>
        <a:defRPr sz="5400" kern="1200">
          <a:solidFill>
            <a:schemeClr val="tx1"/>
          </a:solidFill>
          <a:latin typeface="+mn-lt"/>
          <a:ea typeface="+mn-ea"/>
          <a:cs typeface="+mn-cs"/>
        </a:defRPr>
      </a:lvl4pPr>
      <a:lvl5pPr marL="5487861" indent="-609762" algn="l" defTabSz="1219524" rtl="0" eaLnBrk="1" latinLnBrk="0" hangingPunct="1">
        <a:spcBef>
          <a:spcPct val="20000"/>
        </a:spcBef>
        <a:buFont typeface="Arial"/>
        <a:buChar char="»"/>
        <a:defRPr sz="5400" kern="1200">
          <a:solidFill>
            <a:schemeClr val="tx1"/>
          </a:solidFill>
          <a:latin typeface="+mn-lt"/>
          <a:ea typeface="+mn-ea"/>
          <a:cs typeface="+mn-cs"/>
        </a:defRPr>
      </a:lvl5pPr>
      <a:lvl6pPr marL="6707385" indent="-609762" algn="l" defTabSz="1219524" rtl="0" eaLnBrk="1" latinLnBrk="0" hangingPunct="1">
        <a:spcBef>
          <a:spcPct val="20000"/>
        </a:spcBef>
        <a:buFont typeface="Arial"/>
        <a:buChar char="•"/>
        <a:defRPr sz="5400" kern="1200">
          <a:solidFill>
            <a:schemeClr val="tx1"/>
          </a:solidFill>
          <a:latin typeface="+mn-lt"/>
          <a:ea typeface="+mn-ea"/>
          <a:cs typeface="+mn-cs"/>
        </a:defRPr>
      </a:lvl6pPr>
      <a:lvl7pPr marL="7926911" indent="-609762" algn="l" defTabSz="1219524" rtl="0" eaLnBrk="1" latinLnBrk="0" hangingPunct="1">
        <a:spcBef>
          <a:spcPct val="20000"/>
        </a:spcBef>
        <a:buFont typeface="Arial"/>
        <a:buChar char="•"/>
        <a:defRPr sz="5400" kern="1200">
          <a:solidFill>
            <a:schemeClr val="tx1"/>
          </a:solidFill>
          <a:latin typeface="+mn-lt"/>
          <a:ea typeface="+mn-ea"/>
          <a:cs typeface="+mn-cs"/>
        </a:defRPr>
      </a:lvl7pPr>
      <a:lvl8pPr marL="9146435" indent="-609762" algn="l" defTabSz="1219524" rtl="0" eaLnBrk="1" latinLnBrk="0" hangingPunct="1">
        <a:spcBef>
          <a:spcPct val="20000"/>
        </a:spcBef>
        <a:buFont typeface="Arial"/>
        <a:buChar char="•"/>
        <a:defRPr sz="5400" kern="1200">
          <a:solidFill>
            <a:schemeClr val="tx1"/>
          </a:solidFill>
          <a:latin typeface="+mn-lt"/>
          <a:ea typeface="+mn-ea"/>
          <a:cs typeface="+mn-cs"/>
        </a:defRPr>
      </a:lvl8pPr>
      <a:lvl9pPr marL="10365959" indent="-609762" algn="l" defTabSz="1219524" rtl="0" eaLnBrk="1" latinLnBrk="0" hangingPunct="1">
        <a:spcBef>
          <a:spcPct val="20000"/>
        </a:spcBef>
        <a:buFont typeface="Arial"/>
        <a:buChar char="•"/>
        <a:defRPr sz="5400" kern="1200">
          <a:solidFill>
            <a:schemeClr val="tx1"/>
          </a:solidFill>
          <a:latin typeface="+mn-lt"/>
          <a:ea typeface="+mn-ea"/>
          <a:cs typeface="+mn-cs"/>
        </a:defRPr>
      </a:lvl9pPr>
    </p:bodyStyle>
    <p:otherStyle>
      <a:defPPr>
        <a:defRPr lang="de-DE"/>
      </a:defPPr>
      <a:lvl1pPr marL="0" algn="l" defTabSz="1219524" rtl="0" eaLnBrk="1" latinLnBrk="0" hangingPunct="1">
        <a:defRPr sz="4800" kern="1200">
          <a:solidFill>
            <a:schemeClr val="tx1"/>
          </a:solidFill>
          <a:latin typeface="+mn-lt"/>
          <a:ea typeface="+mn-ea"/>
          <a:cs typeface="+mn-cs"/>
        </a:defRPr>
      </a:lvl1pPr>
      <a:lvl2pPr marL="1219524" algn="l" defTabSz="1219524" rtl="0" eaLnBrk="1" latinLnBrk="0" hangingPunct="1">
        <a:defRPr sz="4800" kern="1200">
          <a:solidFill>
            <a:schemeClr val="tx1"/>
          </a:solidFill>
          <a:latin typeface="+mn-lt"/>
          <a:ea typeface="+mn-ea"/>
          <a:cs typeface="+mn-cs"/>
        </a:defRPr>
      </a:lvl2pPr>
      <a:lvl3pPr marL="2439048" algn="l" defTabSz="1219524" rtl="0" eaLnBrk="1" latinLnBrk="0" hangingPunct="1">
        <a:defRPr sz="4800" kern="1200">
          <a:solidFill>
            <a:schemeClr val="tx1"/>
          </a:solidFill>
          <a:latin typeface="+mn-lt"/>
          <a:ea typeface="+mn-ea"/>
          <a:cs typeface="+mn-cs"/>
        </a:defRPr>
      </a:lvl3pPr>
      <a:lvl4pPr marL="3658574" algn="l" defTabSz="1219524" rtl="0" eaLnBrk="1" latinLnBrk="0" hangingPunct="1">
        <a:defRPr sz="4800" kern="1200">
          <a:solidFill>
            <a:schemeClr val="tx1"/>
          </a:solidFill>
          <a:latin typeface="+mn-lt"/>
          <a:ea typeface="+mn-ea"/>
          <a:cs typeface="+mn-cs"/>
        </a:defRPr>
      </a:lvl4pPr>
      <a:lvl5pPr marL="4878098" algn="l" defTabSz="1219524" rtl="0" eaLnBrk="1" latinLnBrk="0" hangingPunct="1">
        <a:defRPr sz="4800" kern="1200">
          <a:solidFill>
            <a:schemeClr val="tx1"/>
          </a:solidFill>
          <a:latin typeface="+mn-lt"/>
          <a:ea typeface="+mn-ea"/>
          <a:cs typeface="+mn-cs"/>
        </a:defRPr>
      </a:lvl5pPr>
      <a:lvl6pPr marL="6097623" algn="l" defTabSz="1219524" rtl="0" eaLnBrk="1" latinLnBrk="0" hangingPunct="1">
        <a:defRPr sz="4800" kern="1200">
          <a:solidFill>
            <a:schemeClr val="tx1"/>
          </a:solidFill>
          <a:latin typeface="+mn-lt"/>
          <a:ea typeface="+mn-ea"/>
          <a:cs typeface="+mn-cs"/>
        </a:defRPr>
      </a:lvl6pPr>
      <a:lvl7pPr marL="7317147" algn="l" defTabSz="1219524" rtl="0" eaLnBrk="1" latinLnBrk="0" hangingPunct="1">
        <a:defRPr sz="4800" kern="1200">
          <a:solidFill>
            <a:schemeClr val="tx1"/>
          </a:solidFill>
          <a:latin typeface="+mn-lt"/>
          <a:ea typeface="+mn-ea"/>
          <a:cs typeface="+mn-cs"/>
        </a:defRPr>
      </a:lvl7pPr>
      <a:lvl8pPr marL="8536673" algn="l" defTabSz="1219524" rtl="0" eaLnBrk="1" latinLnBrk="0" hangingPunct="1">
        <a:defRPr sz="4800" kern="1200">
          <a:solidFill>
            <a:schemeClr val="tx1"/>
          </a:solidFill>
          <a:latin typeface="+mn-lt"/>
          <a:ea typeface="+mn-ea"/>
          <a:cs typeface="+mn-cs"/>
        </a:defRPr>
      </a:lvl8pPr>
      <a:lvl9pPr marL="9756197" algn="l" defTabSz="1219524"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Arial Bold"/>
                <a:ea typeface="Source Sans Pro Semibold" panose="020B0503030403020204" pitchFamily="34" charset="0"/>
              </a:rPr>
              <a:t>Gaben und Geben</a:t>
            </a:r>
          </a:p>
        </p:txBody>
      </p:sp>
    </p:spTree>
    <p:extLst>
      <p:ext uri="{BB962C8B-B14F-4D97-AF65-F5344CB8AC3E}">
        <p14:creationId xmlns:p14="http://schemas.microsoft.com/office/powerpoint/2010/main" val="73019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8000" dirty="0"/>
              <a:t>Niemand kann zwei Herren dienen. Immer wird er den einen hassen und den anderen lieben oder dem einen treu ergeben sein und den anderen verabscheuen. Ihr könnt nicht gleichzeitig Gott und dem Geld dienen.</a:t>
            </a:r>
          </a:p>
        </p:txBody>
      </p:sp>
      <p:sp>
        <p:nvSpPr>
          <p:cNvPr id="3" name="Titel 2"/>
          <p:cNvSpPr>
            <a:spLocks noGrp="1"/>
          </p:cNvSpPr>
          <p:nvPr>
            <p:ph type="title"/>
          </p:nvPr>
        </p:nvSpPr>
        <p:spPr/>
        <p:txBody>
          <a:bodyPr/>
          <a:lstStyle/>
          <a:p>
            <a:r>
              <a:rPr lang="de-DE" dirty="0"/>
              <a:t>Matthäus 6,24</a:t>
            </a:r>
          </a:p>
        </p:txBody>
      </p:sp>
    </p:spTree>
    <p:extLst>
      <p:ext uri="{BB962C8B-B14F-4D97-AF65-F5344CB8AC3E}">
        <p14:creationId xmlns:p14="http://schemas.microsoft.com/office/powerpoint/2010/main" val="1467108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13800" dirty="0"/>
              <a:t>1. Handle treu</a:t>
            </a:r>
          </a:p>
        </p:txBody>
      </p:sp>
    </p:spTree>
    <p:extLst>
      <p:ext uri="{BB962C8B-B14F-4D97-AF65-F5344CB8AC3E}">
        <p14:creationId xmlns:p14="http://schemas.microsoft.com/office/powerpoint/2010/main" val="578860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7500" baseline="30000" dirty="0"/>
              <a:t>10</a:t>
            </a:r>
            <a:r>
              <a:rPr lang="de-DE" sz="7500" dirty="0"/>
              <a:t> Jesus fuhr fort: »Wer in kleinen Dingen zuverlässig ist, wird es auch in </a:t>
            </a:r>
            <a:r>
              <a:rPr lang="de-DE" sz="7500" dirty="0" err="1"/>
              <a:t>grossen</a:t>
            </a:r>
            <a:r>
              <a:rPr lang="de-DE" sz="7500" dirty="0"/>
              <a:t> sein, und wer in kleinen unzuverlässig ist, ist es auch in </a:t>
            </a:r>
            <a:r>
              <a:rPr lang="de-DE" sz="7500" dirty="0" err="1"/>
              <a:t>grossen</a:t>
            </a:r>
            <a:r>
              <a:rPr lang="de-DE" sz="7500" dirty="0"/>
              <a:t>. </a:t>
            </a:r>
            <a:r>
              <a:rPr lang="de-DE" sz="7500" baseline="30000" dirty="0"/>
              <a:t>11</a:t>
            </a:r>
            <a:r>
              <a:rPr lang="de-DE" sz="7500" dirty="0"/>
              <a:t> Wenn ihr bei weltlichem Besitz nicht vertrauenswürdig seid, wer wird euch die wahren Reichtümer des Himmels verwalten lassen?</a:t>
            </a:r>
          </a:p>
        </p:txBody>
      </p:sp>
      <p:sp>
        <p:nvSpPr>
          <p:cNvPr id="3" name="Titel 2"/>
          <p:cNvSpPr>
            <a:spLocks noGrp="1"/>
          </p:cNvSpPr>
          <p:nvPr>
            <p:ph type="title"/>
          </p:nvPr>
        </p:nvSpPr>
        <p:spPr/>
        <p:txBody>
          <a:bodyPr/>
          <a:lstStyle/>
          <a:p>
            <a:r>
              <a:rPr lang="cs-CZ" dirty="0"/>
              <a:t>Lukas 16,10-11</a:t>
            </a:r>
            <a:endParaRPr lang="de-DE" dirty="0"/>
          </a:p>
        </p:txBody>
      </p:sp>
    </p:spTree>
    <p:extLst>
      <p:ext uri="{BB962C8B-B14F-4D97-AF65-F5344CB8AC3E}">
        <p14:creationId xmlns:p14="http://schemas.microsoft.com/office/powerpoint/2010/main" val="103001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1602000" y="2794000"/>
            <a:ext cx="21989520" cy="8997480"/>
          </a:xfrm>
        </p:spPr>
        <p:txBody>
          <a:bodyPr>
            <a:normAutofit/>
          </a:bodyPr>
          <a:lstStyle/>
          <a:p>
            <a:r>
              <a:rPr lang="de-DE" sz="7000" baseline="30000" dirty="0"/>
              <a:t>11</a:t>
            </a:r>
            <a:r>
              <a:rPr lang="de-DE" sz="7000" dirty="0"/>
              <a:t> Ich habe gelernt, in jeder Lage zurechtzukommen und nicht von </a:t>
            </a:r>
            <a:r>
              <a:rPr lang="de-DE" sz="7000" dirty="0" err="1"/>
              <a:t>äusseren</a:t>
            </a:r>
            <a:r>
              <a:rPr lang="de-DE" sz="7000" dirty="0"/>
              <a:t> Umständen abhängig zu sein: </a:t>
            </a:r>
            <a:r>
              <a:rPr lang="de-DE" sz="7000" baseline="30000" dirty="0"/>
              <a:t>12</a:t>
            </a:r>
            <a:r>
              <a:rPr lang="de-DE" sz="7000" dirty="0"/>
              <a:t> Ich kann Not leiden, ich kann im Wohlstand leben; mit jeder Lage bin ich vertraut. Ich kenne </a:t>
            </a:r>
            <a:r>
              <a:rPr lang="de-DE" sz="7000" dirty="0" err="1"/>
              <a:t>Sattsein</a:t>
            </a:r>
            <a:r>
              <a:rPr lang="de-DE" sz="7000" dirty="0"/>
              <a:t> und Hungern, ich kenne Mangel und Überfluss. </a:t>
            </a:r>
            <a:r>
              <a:rPr lang="de-DE" sz="7000" baseline="30000" dirty="0"/>
              <a:t>13</a:t>
            </a:r>
            <a:r>
              <a:rPr lang="de-DE" sz="7000" dirty="0"/>
              <a:t> Allem bin ich gewachsen durch den, der mich stark macht.</a:t>
            </a:r>
          </a:p>
        </p:txBody>
      </p:sp>
      <p:sp>
        <p:nvSpPr>
          <p:cNvPr id="3" name="Titel 2"/>
          <p:cNvSpPr>
            <a:spLocks noGrp="1"/>
          </p:cNvSpPr>
          <p:nvPr>
            <p:ph type="title"/>
          </p:nvPr>
        </p:nvSpPr>
        <p:spPr/>
        <p:txBody>
          <a:bodyPr/>
          <a:lstStyle/>
          <a:p>
            <a:r>
              <a:rPr lang="cs-CZ" dirty="0" err="1"/>
              <a:t>Philipper</a:t>
            </a:r>
            <a:r>
              <a:rPr lang="cs-CZ" dirty="0"/>
              <a:t> 4,11-13</a:t>
            </a:r>
            <a:endParaRPr lang="de-DE" dirty="0"/>
          </a:p>
        </p:txBody>
      </p:sp>
    </p:spTree>
    <p:extLst>
      <p:ext uri="{BB962C8B-B14F-4D97-AF65-F5344CB8AC3E}">
        <p14:creationId xmlns:p14="http://schemas.microsoft.com/office/powerpoint/2010/main" val="54645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13800" dirty="0">
                <a:solidFill>
                  <a:schemeClr val="bg1">
                    <a:lumMod val="75000"/>
                  </a:schemeClr>
                </a:solidFill>
              </a:rPr>
              <a:t>1. Handle treu</a:t>
            </a:r>
          </a:p>
          <a:p>
            <a:r>
              <a:rPr lang="de-DE" sz="13800" dirty="0"/>
              <a:t>2. Handle bewusst</a:t>
            </a:r>
          </a:p>
        </p:txBody>
      </p:sp>
    </p:spTree>
    <p:extLst>
      <p:ext uri="{BB962C8B-B14F-4D97-AF65-F5344CB8AC3E}">
        <p14:creationId xmlns:p14="http://schemas.microsoft.com/office/powerpoint/2010/main" val="728016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8800" dirty="0"/>
              <a:t>Dann sagte er zu allen: »Gebt Acht! Hütet euch vor jeder Art von Habgier! Denn der Mensch gewinnt sein Leben nicht aus seinem Besitz, auch wenn der noch so </a:t>
            </a:r>
            <a:r>
              <a:rPr lang="de-DE" sz="8800" dirty="0" err="1"/>
              <a:t>gross</a:t>
            </a:r>
            <a:r>
              <a:rPr lang="de-DE" sz="8800" dirty="0"/>
              <a:t> ist.«</a:t>
            </a:r>
          </a:p>
        </p:txBody>
      </p:sp>
      <p:sp>
        <p:nvSpPr>
          <p:cNvPr id="3" name="Titel 2"/>
          <p:cNvSpPr>
            <a:spLocks noGrp="1"/>
          </p:cNvSpPr>
          <p:nvPr>
            <p:ph type="title"/>
          </p:nvPr>
        </p:nvSpPr>
        <p:spPr/>
        <p:txBody>
          <a:bodyPr/>
          <a:lstStyle/>
          <a:p>
            <a:r>
              <a:rPr lang="fi-FI" dirty="0"/>
              <a:t>Lukas 12,15</a:t>
            </a:r>
            <a:endParaRPr lang="de-DE" dirty="0"/>
          </a:p>
        </p:txBody>
      </p:sp>
    </p:spTree>
    <p:extLst>
      <p:ext uri="{BB962C8B-B14F-4D97-AF65-F5344CB8AC3E}">
        <p14:creationId xmlns:p14="http://schemas.microsoft.com/office/powerpoint/2010/main" val="143983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dirty="0"/>
              <a:t>Bleibt niemand etwas schuldig! Was ihr einander jedoch immer schuldet, ist Liebe.</a:t>
            </a:r>
          </a:p>
        </p:txBody>
      </p:sp>
      <p:sp>
        <p:nvSpPr>
          <p:cNvPr id="3" name="Titel 2"/>
          <p:cNvSpPr>
            <a:spLocks noGrp="1"/>
          </p:cNvSpPr>
          <p:nvPr>
            <p:ph type="title"/>
          </p:nvPr>
        </p:nvSpPr>
        <p:spPr/>
        <p:txBody>
          <a:bodyPr/>
          <a:lstStyle/>
          <a:p>
            <a:r>
              <a:rPr lang="sv-SE" dirty="0" err="1"/>
              <a:t>Römer</a:t>
            </a:r>
            <a:r>
              <a:rPr lang="sv-SE" dirty="0"/>
              <a:t> 13,8</a:t>
            </a:r>
            <a:endParaRPr lang="de-DE" dirty="0"/>
          </a:p>
        </p:txBody>
      </p:sp>
    </p:spTree>
    <p:extLst>
      <p:ext uri="{BB962C8B-B14F-4D97-AF65-F5344CB8AC3E}">
        <p14:creationId xmlns:p14="http://schemas.microsoft.com/office/powerpoint/2010/main" val="583016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13800" dirty="0">
                <a:solidFill>
                  <a:schemeClr val="bg1">
                    <a:lumMod val="75000"/>
                  </a:schemeClr>
                </a:solidFill>
              </a:rPr>
              <a:t>1. Handle treu</a:t>
            </a:r>
          </a:p>
          <a:p>
            <a:r>
              <a:rPr lang="de-DE" sz="13800" dirty="0">
                <a:solidFill>
                  <a:schemeClr val="bg1">
                    <a:lumMod val="75000"/>
                  </a:schemeClr>
                </a:solidFill>
              </a:rPr>
              <a:t>2. Handle bewusst</a:t>
            </a:r>
          </a:p>
          <a:p>
            <a:r>
              <a:rPr lang="de-DE" sz="13800" dirty="0"/>
              <a:t>3. Handle </a:t>
            </a:r>
            <a:r>
              <a:rPr lang="de-DE" sz="13800" dirty="0" err="1"/>
              <a:t>grosszügig</a:t>
            </a:r>
            <a:endParaRPr lang="de-DE" sz="13800" dirty="0"/>
          </a:p>
        </p:txBody>
      </p:sp>
    </p:spTree>
    <p:extLst>
      <p:ext uri="{BB962C8B-B14F-4D97-AF65-F5344CB8AC3E}">
        <p14:creationId xmlns:p14="http://schemas.microsoft.com/office/powerpoint/2010/main" val="1558961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dirty="0"/>
              <a:t>Geben macht glücklicher als Nehmen.</a:t>
            </a:r>
          </a:p>
        </p:txBody>
      </p:sp>
      <p:sp>
        <p:nvSpPr>
          <p:cNvPr id="3" name="Titel 2"/>
          <p:cNvSpPr>
            <a:spLocks noGrp="1"/>
          </p:cNvSpPr>
          <p:nvPr>
            <p:ph type="title"/>
          </p:nvPr>
        </p:nvSpPr>
        <p:spPr/>
        <p:txBody>
          <a:bodyPr/>
          <a:lstStyle/>
          <a:p>
            <a:r>
              <a:rPr lang="sv-SE" dirty="0" err="1"/>
              <a:t>Apostelgeschichte</a:t>
            </a:r>
            <a:r>
              <a:rPr lang="sv-SE" dirty="0"/>
              <a:t> 20,35</a:t>
            </a:r>
            <a:endParaRPr lang="de-DE" dirty="0"/>
          </a:p>
        </p:txBody>
      </p:sp>
    </p:spTree>
    <p:extLst>
      <p:ext uri="{BB962C8B-B14F-4D97-AF65-F5344CB8AC3E}">
        <p14:creationId xmlns:p14="http://schemas.microsoft.com/office/powerpoint/2010/main" val="93110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12000" dirty="0"/>
              <a:t>Ich will dich </a:t>
            </a:r>
            <a:r>
              <a:rPr lang="de-DE" sz="8800" dirty="0"/>
              <a:t>[...]</a:t>
            </a:r>
            <a:r>
              <a:rPr lang="de-DE" sz="12000" dirty="0"/>
              <a:t> segnen und </a:t>
            </a:r>
            <a:r>
              <a:rPr lang="de-DE" sz="8800" dirty="0"/>
              <a:t>[…]</a:t>
            </a:r>
            <a:r>
              <a:rPr lang="de-DE" sz="12000" dirty="0"/>
              <a:t> du sollst ein Segen sein.</a:t>
            </a:r>
          </a:p>
        </p:txBody>
      </p:sp>
      <p:sp>
        <p:nvSpPr>
          <p:cNvPr id="3" name="Titel 2"/>
          <p:cNvSpPr>
            <a:spLocks noGrp="1"/>
          </p:cNvSpPr>
          <p:nvPr>
            <p:ph type="title"/>
          </p:nvPr>
        </p:nvSpPr>
        <p:spPr/>
        <p:txBody>
          <a:bodyPr/>
          <a:lstStyle/>
          <a:p>
            <a:r>
              <a:rPr lang="it-IT" dirty="0"/>
              <a:t>1. Mose 12,2</a:t>
            </a:r>
            <a:endParaRPr lang="de-DE" dirty="0"/>
          </a:p>
        </p:txBody>
      </p:sp>
    </p:spTree>
    <p:extLst>
      <p:ext uri="{BB962C8B-B14F-4D97-AF65-F5344CB8AC3E}">
        <p14:creationId xmlns:p14="http://schemas.microsoft.com/office/powerpoint/2010/main" val="126913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Dem HERRN gehört die ganze Welt und alles, was auf ihr lebt.</a:t>
            </a:r>
          </a:p>
        </p:txBody>
      </p:sp>
      <p:sp>
        <p:nvSpPr>
          <p:cNvPr id="3" name="Titel 2"/>
          <p:cNvSpPr>
            <a:spLocks noGrp="1"/>
          </p:cNvSpPr>
          <p:nvPr>
            <p:ph type="title"/>
          </p:nvPr>
        </p:nvSpPr>
        <p:spPr/>
        <p:txBody>
          <a:bodyPr/>
          <a:lstStyle/>
          <a:p>
            <a:r>
              <a:rPr lang="pt-BR" dirty="0" err="1"/>
              <a:t>Psalm</a:t>
            </a:r>
            <a:r>
              <a:rPr lang="pt-BR" dirty="0"/>
              <a:t> 24,1</a:t>
            </a:r>
            <a:endParaRPr lang="de-DE" dirty="0"/>
          </a:p>
        </p:txBody>
      </p:sp>
    </p:spTree>
    <p:extLst>
      <p:ext uri="{BB962C8B-B14F-4D97-AF65-F5344CB8AC3E}">
        <p14:creationId xmlns:p14="http://schemas.microsoft.com/office/powerpoint/2010/main" val="185300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Denn mir, dem HERRN, dem allmächtigen Gott, gehört alles Silber und Gold.</a:t>
            </a:r>
          </a:p>
        </p:txBody>
      </p:sp>
      <p:sp>
        <p:nvSpPr>
          <p:cNvPr id="3" name="Titel 2"/>
          <p:cNvSpPr>
            <a:spLocks noGrp="1"/>
          </p:cNvSpPr>
          <p:nvPr>
            <p:ph type="title"/>
          </p:nvPr>
        </p:nvSpPr>
        <p:spPr/>
        <p:txBody>
          <a:bodyPr/>
          <a:lstStyle/>
          <a:p>
            <a:r>
              <a:rPr lang="pt-BR" dirty="0" err="1"/>
              <a:t>Haggai</a:t>
            </a:r>
            <a:r>
              <a:rPr lang="pt-BR" dirty="0"/>
              <a:t> 2,8</a:t>
            </a:r>
            <a:endParaRPr lang="de-DE" dirty="0"/>
          </a:p>
        </p:txBody>
      </p:sp>
    </p:spTree>
    <p:extLst>
      <p:ext uri="{BB962C8B-B14F-4D97-AF65-F5344CB8AC3E}">
        <p14:creationId xmlns:p14="http://schemas.microsoft.com/office/powerpoint/2010/main" val="68074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9000" baseline="30000" dirty="0"/>
              <a:t>3 </a:t>
            </a:r>
            <a:r>
              <a:rPr lang="de-DE" sz="9000" dirty="0"/>
              <a:t>Wenn du den Armen etwas gibst, soll deine linke Hand nicht wissen, was die rechte tut. </a:t>
            </a:r>
            <a:r>
              <a:rPr lang="de-DE" sz="9000" baseline="30000" dirty="0"/>
              <a:t>4 </a:t>
            </a:r>
            <a:r>
              <a:rPr lang="de-DE" sz="9000" dirty="0"/>
              <a:t>Was du gibst, soll verborgen bleiben. Dann wird dein Vater, der ins Verborgene sieht,</a:t>
            </a:r>
            <a:br>
              <a:rPr lang="de-DE" sz="9000" dirty="0"/>
            </a:br>
            <a:r>
              <a:rPr lang="de-DE" sz="9000" dirty="0"/>
              <a:t>dich belohnen.</a:t>
            </a:r>
          </a:p>
        </p:txBody>
      </p:sp>
      <p:sp>
        <p:nvSpPr>
          <p:cNvPr id="3" name="Titel 2"/>
          <p:cNvSpPr>
            <a:spLocks noGrp="1"/>
          </p:cNvSpPr>
          <p:nvPr>
            <p:ph type="title"/>
          </p:nvPr>
        </p:nvSpPr>
        <p:spPr/>
        <p:txBody>
          <a:bodyPr/>
          <a:lstStyle/>
          <a:p>
            <a:r>
              <a:rPr lang="pt-BR"/>
              <a:t>Matthäus 5,3-4</a:t>
            </a:r>
            <a:endParaRPr lang="de-DE" dirty="0"/>
          </a:p>
        </p:txBody>
      </p:sp>
    </p:spTree>
    <p:extLst>
      <p:ext uri="{BB962C8B-B14F-4D97-AF65-F5344CB8AC3E}">
        <p14:creationId xmlns:p14="http://schemas.microsoft.com/office/powerpoint/2010/main" val="289452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Aus seinem </a:t>
            </a:r>
            <a:r>
              <a:rPr lang="de-DE" dirty="0" err="1"/>
              <a:t>grossen</a:t>
            </a:r>
            <a:r>
              <a:rPr lang="de-DE" dirty="0"/>
              <a:t> Reichtum wird euch Gott, dem ich gehöre, durch Jesus Christus alles geben, was ihr zum Leben braucht.</a:t>
            </a:r>
          </a:p>
        </p:txBody>
      </p:sp>
      <p:sp>
        <p:nvSpPr>
          <p:cNvPr id="3" name="Titel 2"/>
          <p:cNvSpPr>
            <a:spLocks noGrp="1"/>
          </p:cNvSpPr>
          <p:nvPr>
            <p:ph type="title"/>
          </p:nvPr>
        </p:nvSpPr>
        <p:spPr/>
        <p:txBody>
          <a:bodyPr/>
          <a:lstStyle/>
          <a:p>
            <a:r>
              <a:rPr lang="pt-BR" dirty="0" err="1"/>
              <a:t>Philipper</a:t>
            </a:r>
            <a:r>
              <a:rPr lang="pt-BR" dirty="0"/>
              <a:t> 4,19</a:t>
            </a:r>
            <a:endParaRPr lang="de-DE" dirty="0"/>
          </a:p>
        </p:txBody>
      </p:sp>
    </p:spTree>
    <p:extLst>
      <p:ext uri="{BB962C8B-B14F-4D97-AF65-F5344CB8AC3E}">
        <p14:creationId xmlns:p14="http://schemas.microsoft.com/office/powerpoint/2010/main" val="17162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Eher geht ein Kamel durch ein Nadelöhr, als dass ein Reicher in Gottes Reich kommt.«</a:t>
            </a:r>
          </a:p>
        </p:txBody>
      </p:sp>
      <p:sp>
        <p:nvSpPr>
          <p:cNvPr id="3" name="Titel 2"/>
          <p:cNvSpPr>
            <a:spLocks noGrp="1"/>
          </p:cNvSpPr>
          <p:nvPr>
            <p:ph type="title"/>
          </p:nvPr>
        </p:nvSpPr>
        <p:spPr/>
        <p:txBody>
          <a:bodyPr/>
          <a:lstStyle/>
          <a:p>
            <a:r>
              <a:rPr lang="de-DE" dirty="0"/>
              <a:t>Markus 10,25</a:t>
            </a:r>
          </a:p>
        </p:txBody>
      </p:sp>
    </p:spTree>
    <p:extLst>
      <p:ext uri="{BB962C8B-B14F-4D97-AF65-F5344CB8AC3E}">
        <p14:creationId xmlns:p14="http://schemas.microsoft.com/office/powerpoint/2010/main" val="1305946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normAutofit/>
          </a:bodyPr>
          <a:lstStyle/>
          <a:p>
            <a:r>
              <a:rPr lang="de-DE" sz="9000" dirty="0"/>
              <a:t>Vertraue auf deinen Reichtum, und du wirst untergehen! Die Gottesfürchtigen aber blühen auf wie die Bäume im Frühling.</a:t>
            </a:r>
          </a:p>
        </p:txBody>
      </p:sp>
      <p:sp>
        <p:nvSpPr>
          <p:cNvPr id="3" name="Titel 2"/>
          <p:cNvSpPr>
            <a:spLocks noGrp="1"/>
          </p:cNvSpPr>
          <p:nvPr>
            <p:ph type="title"/>
          </p:nvPr>
        </p:nvSpPr>
        <p:spPr/>
        <p:txBody>
          <a:bodyPr/>
          <a:lstStyle/>
          <a:p>
            <a:r>
              <a:rPr lang="de-DE" dirty="0"/>
              <a:t>Sprüche 11,28</a:t>
            </a:r>
          </a:p>
        </p:txBody>
      </p:sp>
    </p:spTree>
    <p:extLst>
      <p:ext uri="{BB962C8B-B14F-4D97-AF65-F5344CB8AC3E}">
        <p14:creationId xmlns:p14="http://schemas.microsoft.com/office/powerpoint/2010/main" val="1754558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Sag allen, die in dieser gegenwärtigen Welt reich sind, sie sollen nicht stolz sein und nicht auf ihr Geld vertrauen.</a:t>
            </a:r>
          </a:p>
        </p:txBody>
      </p:sp>
      <p:sp>
        <p:nvSpPr>
          <p:cNvPr id="3" name="Titel 2"/>
          <p:cNvSpPr>
            <a:spLocks noGrp="1"/>
          </p:cNvSpPr>
          <p:nvPr>
            <p:ph type="title"/>
          </p:nvPr>
        </p:nvSpPr>
        <p:spPr/>
        <p:txBody>
          <a:bodyPr/>
          <a:lstStyle/>
          <a:p>
            <a:r>
              <a:rPr lang="de-DE" dirty="0"/>
              <a:t>1. Timotheus 6, 17a</a:t>
            </a:r>
          </a:p>
        </p:txBody>
      </p:sp>
    </p:spTree>
    <p:extLst>
      <p:ext uri="{BB962C8B-B14F-4D97-AF65-F5344CB8AC3E}">
        <p14:creationId xmlns:p14="http://schemas.microsoft.com/office/powerpoint/2010/main" val="154948372"/>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243905" tIns="121952" rIns="243905" bIns="121952" rtlCol="0">
        <a:normAutofit/>
      </a:bodyPr>
      <a:lstStyle>
        <a:defPPr marL="0" indent="0">
          <a:buNone/>
          <a:defRPr sz="6000">
            <a:solidFill>
              <a:srgbClr val="2B1106"/>
            </a:solidFill>
            <a:latin typeface="Perspective Sans"/>
            <a:cs typeface="Perspective Sans"/>
          </a:defRPr>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Einfach</Template>
  <TotalTime>0</TotalTime>
  <Words>439</Words>
  <Application>Microsoft Office PowerPoint</Application>
  <PresentationFormat>Benutzerdefiniert</PresentationFormat>
  <Paragraphs>35</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Office-Design</vt:lpstr>
      <vt:lpstr>Gaben und Geben</vt:lpstr>
      <vt:lpstr>1. Mose 12,2</vt:lpstr>
      <vt:lpstr>Psalm 24,1</vt:lpstr>
      <vt:lpstr>Haggai 2,8</vt:lpstr>
      <vt:lpstr>Matthäus 5,3-4</vt:lpstr>
      <vt:lpstr>Philipper 4,19</vt:lpstr>
      <vt:lpstr>Markus 10,25</vt:lpstr>
      <vt:lpstr>Sprüche 11,28</vt:lpstr>
      <vt:lpstr>1. Timotheus 6, 17a</vt:lpstr>
      <vt:lpstr>Matthäus 6,24</vt:lpstr>
      <vt:lpstr>PowerPoint-Präsentation</vt:lpstr>
      <vt:lpstr>Lukas 16,10-11</vt:lpstr>
      <vt:lpstr>Philipper 4,11-13</vt:lpstr>
      <vt:lpstr>PowerPoint-Präsentation</vt:lpstr>
      <vt:lpstr>Lukas 12,15</vt:lpstr>
      <vt:lpstr>Römer 13,8</vt:lpstr>
      <vt:lpstr>PowerPoint-Präsentation</vt:lpstr>
      <vt:lpstr>Apostelgeschichte 20,35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Finanzen im Griff statt ausser Kontrolle</dc:title>
  <dc:creator>Lucas Girod</dc:creator>
  <cp:lastModifiedBy>BeamerPC</cp:lastModifiedBy>
  <cp:revision>19</cp:revision>
  <dcterms:created xsi:type="dcterms:W3CDTF">2017-10-14T15:52:24Z</dcterms:created>
  <dcterms:modified xsi:type="dcterms:W3CDTF">2018-06-24T07:08:50Z</dcterms:modified>
</cp:coreProperties>
</file>