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98" r:id="rId1"/>
  </p:sldMasterIdLst>
  <p:sldIdLst>
    <p:sldId id="256" r:id="rId2"/>
    <p:sldId id="257" r:id="rId3"/>
    <p:sldId id="264" r:id="rId4"/>
    <p:sldId id="258" r:id="rId5"/>
    <p:sldId id="265" r:id="rId6"/>
    <p:sldId id="266" r:id="rId7"/>
    <p:sldId id="267" r:id="rId8"/>
    <p:sldId id="260" r:id="rId9"/>
    <p:sldId id="263" r:id="rId10"/>
    <p:sldId id="268" r:id="rId11"/>
    <p:sldId id="261" r:id="rId12"/>
    <p:sldId id="274" r:id="rId13"/>
    <p:sldId id="269" r:id="rId14"/>
    <p:sldId id="273"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9" d="100"/>
          <a:sy n="119" d="100"/>
        </p:scale>
        <p:origin x="114" y="1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6101528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05557676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88611586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5054449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8160489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2842474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de-DE" smtClean="0"/>
              <a:t>Titelmasterformat durch Klicken bearbeiten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3225733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‹Nr.›</a:t>
            </a:fld>
            <a:endParaRPr lang="en-US" dirty="0"/>
          </a:p>
        </p:txBody>
      </p:sp>
    </p:spTree>
    <p:extLst>
      <p:ext uri="{BB962C8B-B14F-4D97-AF65-F5344CB8AC3E}">
        <p14:creationId xmlns:p14="http://schemas.microsoft.com/office/powerpoint/2010/main" val="292675908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4944542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2064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1634100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‹Nr.›</a:t>
            </a:fld>
            <a:endParaRPr lang="en-US" dirty="0"/>
          </a:p>
        </p:txBody>
      </p:sp>
    </p:spTree>
    <p:extLst>
      <p:ext uri="{BB962C8B-B14F-4D97-AF65-F5344CB8AC3E}">
        <p14:creationId xmlns:p14="http://schemas.microsoft.com/office/powerpoint/2010/main" val="1322570552"/>
      </p:ext>
    </p:extLst>
  </p:cSld>
  <p:clrMapOvr>
    <a:masterClrMapping/>
  </p:clrMapOvr>
  <p:hf sldNum="0"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24307701"/>
      </p:ext>
    </p:extLst>
  </p:cSld>
  <p:clrMapOvr>
    <a:masterClrMapping/>
  </p:clrMapOvr>
  <p:hf sldNum="0"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2194786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5195078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2A54C80-263E-416B-A8E0-580EDEADCBDC}" type="datetimeFigureOut">
              <a:rPr lang="en-US" smtClean="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‹Nr.›</a:t>
            </a:fld>
            <a:endParaRPr lang="en-US" dirty="0"/>
          </a:p>
        </p:txBody>
      </p:sp>
    </p:spTree>
    <p:extLst>
      <p:ext uri="{BB962C8B-B14F-4D97-AF65-F5344CB8AC3E}">
        <p14:creationId xmlns:p14="http://schemas.microsoft.com/office/powerpoint/2010/main" val="3906515096"/>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de-DE" smtClean="0"/>
              <a:t>Titelmasterformat durch Klicken bearbeiten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1059205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5/21/2020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21845481"/>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 id="2147484110" r:id="rId12"/>
    <p:sldLayoutId id="2147484111" r:id="rId13"/>
    <p:sldLayoutId id="2147484112" r:id="rId14"/>
    <p:sldLayoutId id="2147484113" r:id="rId15"/>
    <p:sldLayoutId id="2147484114" r:id="rId16"/>
    <p:sldLayoutId id="2147484115"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schori-beratungen.ch/downloa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CH" sz="7200" dirty="0" smtClean="0"/>
              <a:t>Wir gehen nicht auf den Tod zu, sondern auf das Leben!</a:t>
            </a:r>
            <a:endParaRPr lang="de-CH" sz="7200" dirty="0"/>
          </a:p>
        </p:txBody>
      </p:sp>
      <p:sp>
        <p:nvSpPr>
          <p:cNvPr id="3" name="Untertitel 2"/>
          <p:cNvSpPr>
            <a:spLocks noGrp="1"/>
          </p:cNvSpPr>
          <p:nvPr>
            <p:ph type="subTitle" idx="1"/>
          </p:nvPr>
        </p:nvSpPr>
        <p:spPr/>
        <p:txBody>
          <a:bodyPr/>
          <a:lstStyle/>
          <a:p>
            <a:r>
              <a:rPr lang="de-CH" dirty="0"/>
              <a:t>o</a:t>
            </a:r>
            <a:r>
              <a:rPr lang="de-CH" dirty="0" smtClean="0"/>
              <a:t>der: Liebe ist grösser als Angst und Tod</a:t>
            </a:r>
            <a:endParaRPr lang="de-CH" dirty="0"/>
          </a:p>
        </p:txBody>
      </p:sp>
    </p:spTree>
    <p:extLst>
      <p:ext uri="{BB962C8B-B14F-4D97-AF65-F5344CB8AC3E}">
        <p14:creationId xmlns:p14="http://schemas.microsoft.com/office/powerpoint/2010/main" val="1845856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4. Wer in der Liebe lebt, ist schon vom</a:t>
            </a:r>
            <a:br>
              <a:rPr lang="de-CH" dirty="0" smtClean="0"/>
            </a:br>
            <a:r>
              <a:rPr lang="de-CH" dirty="0"/>
              <a:t> </a:t>
            </a:r>
            <a:r>
              <a:rPr lang="de-CH" dirty="0" smtClean="0"/>
              <a:t>   Tod zum </a:t>
            </a:r>
            <a:r>
              <a:rPr lang="de-CH" dirty="0" smtClean="0"/>
              <a:t>Leben </a:t>
            </a:r>
            <a:r>
              <a:rPr lang="de-CH" dirty="0" smtClean="0"/>
              <a:t>durchgedrungen</a:t>
            </a:r>
            <a:endParaRPr lang="de-CH" dirty="0"/>
          </a:p>
        </p:txBody>
      </p:sp>
      <p:sp>
        <p:nvSpPr>
          <p:cNvPr id="4" name="Inhaltsplatzhalter 2"/>
          <p:cNvSpPr txBox="1">
            <a:spLocks/>
          </p:cNvSpPr>
          <p:nvPr/>
        </p:nvSpPr>
        <p:spPr>
          <a:xfrm>
            <a:off x="1484311" y="1981198"/>
            <a:ext cx="10018713" cy="5404022"/>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de-CH" dirty="0" smtClean="0"/>
              <a:t>Gott hat den Kreislauf der Liebe gestartet. </a:t>
            </a:r>
            <a:br>
              <a:rPr lang="de-CH" dirty="0" smtClean="0"/>
            </a:br>
            <a:r>
              <a:rPr lang="de-CH" dirty="0" smtClean="0"/>
              <a:t/>
            </a:r>
            <a:br>
              <a:rPr lang="de-CH" dirty="0" smtClean="0"/>
            </a:br>
            <a:endParaRPr lang="de-CH" dirty="0" smtClean="0"/>
          </a:p>
          <a:p>
            <a:pPr marL="0" indent="0">
              <a:buNone/>
            </a:pPr>
            <a:r>
              <a:rPr lang="de-CH" b="1" dirty="0" smtClean="0"/>
              <a:t> </a:t>
            </a:r>
            <a:r>
              <a:rPr lang="de-DE" b="1" dirty="0"/>
              <a:t>Matthäus 22,37-39</a:t>
            </a:r>
            <a:r>
              <a:rPr lang="de-CH" dirty="0"/>
              <a:t/>
            </a:r>
            <a:br>
              <a:rPr lang="de-CH" dirty="0"/>
            </a:br>
            <a:r>
              <a:rPr lang="de-DE" dirty="0"/>
              <a:t>Du sollst den Herrn, deinen Gott, lieben von ganzem Herzen, mit ganzer Hingabe und mit deinem ganzen Verstand. 38 Das ist das erste und wichtigste Gebot. 39 Ebenso wichtig ist aber ein zweites: ›Liebe deinen Mitmenschen wie dich selbst.</a:t>
            </a:r>
            <a:r>
              <a:rPr lang="de-CH" dirty="0" smtClean="0"/>
              <a:t/>
            </a:r>
            <a:br>
              <a:rPr lang="de-CH" dirty="0" smtClean="0"/>
            </a:br>
            <a:r>
              <a:rPr lang="de-CH" dirty="0" smtClean="0"/>
              <a:t/>
            </a:r>
            <a:br>
              <a:rPr lang="de-CH" dirty="0" smtClean="0"/>
            </a:br>
            <a:endParaRPr lang="de-CH" dirty="0"/>
          </a:p>
        </p:txBody>
      </p:sp>
    </p:spTree>
    <p:extLst>
      <p:ext uri="{BB962C8B-B14F-4D97-AF65-F5344CB8AC3E}">
        <p14:creationId xmlns:p14="http://schemas.microsoft.com/office/powerpoint/2010/main" val="297325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4. Wer in der Liebe lebt, ist schon vom</a:t>
            </a:r>
            <a:br>
              <a:rPr lang="de-CH" dirty="0" smtClean="0"/>
            </a:br>
            <a:r>
              <a:rPr lang="de-CH" dirty="0"/>
              <a:t> </a:t>
            </a:r>
            <a:r>
              <a:rPr lang="de-CH" dirty="0" smtClean="0"/>
              <a:t>   Tod zum leben durchgedrungen</a:t>
            </a:r>
            <a:endParaRPr lang="de-CH" dirty="0"/>
          </a:p>
        </p:txBody>
      </p:sp>
      <p:sp>
        <p:nvSpPr>
          <p:cNvPr id="3" name="Inhaltsplatzhalter 2"/>
          <p:cNvSpPr>
            <a:spLocks noGrp="1"/>
          </p:cNvSpPr>
          <p:nvPr>
            <p:ph idx="1"/>
          </p:nvPr>
        </p:nvSpPr>
        <p:spPr>
          <a:xfrm>
            <a:off x="1698495" y="1627405"/>
            <a:ext cx="10018713" cy="5404022"/>
          </a:xfrm>
        </p:spPr>
        <p:txBody>
          <a:bodyPr>
            <a:normAutofit/>
          </a:bodyPr>
          <a:lstStyle/>
          <a:p>
            <a:r>
              <a:rPr lang="de-CH" dirty="0" smtClean="0"/>
              <a:t>Wer </a:t>
            </a:r>
            <a:r>
              <a:rPr lang="de-CH" dirty="0"/>
              <a:t>an diesem Kreislauf </a:t>
            </a:r>
            <a:r>
              <a:rPr lang="de-CH" dirty="0" smtClean="0"/>
              <a:t>der Liebe teilhat</a:t>
            </a:r>
            <a:r>
              <a:rPr lang="de-CH" dirty="0"/>
              <a:t>, </a:t>
            </a:r>
            <a:r>
              <a:rPr lang="de-CH" dirty="0" smtClean="0"/>
              <a:t>HAT Leben und bleibt am Leben auch durch Sterben und Tod hindurch.</a:t>
            </a:r>
          </a:p>
          <a:p>
            <a:pPr lvl="1"/>
            <a:r>
              <a:rPr lang="de-CH" dirty="0" smtClean="0"/>
              <a:t>Wer glaubt, liebt! </a:t>
            </a:r>
          </a:p>
          <a:p>
            <a:pPr lvl="1"/>
            <a:r>
              <a:rPr lang="de-CH" dirty="0" smtClean="0"/>
              <a:t>Wer glaubt und liebt, lebt!</a:t>
            </a:r>
            <a:endParaRPr lang="de-CH" dirty="0"/>
          </a:p>
          <a:p>
            <a:pPr lvl="1"/>
            <a:endParaRPr lang="de-CH" dirty="0" smtClean="0"/>
          </a:p>
        </p:txBody>
      </p:sp>
    </p:spTree>
    <p:extLst>
      <p:ext uri="{BB962C8B-B14F-4D97-AF65-F5344CB8AC3E}">
        <p14:creationId xmlns:p14="http://schemas.microsoft.com/office/powerpoint/2010/main" val="15592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4. Wer in der Liebe lebt, ist schon vom</a:t>
            </a:r>
            <a:br>
              <a:rPr lang="de-CH" dirty="0" smtClean="0"/>
            </a:br>
            <a:r>
              <a:rPr lang="de-CH" dirty="0"/>
              <a:t> </a:t>
            </a:r>
            <a:r>
              <a:rPr lang="de-CH" dirty="0" smtClean="0"/>
              <a:t>   Tod zum leben durchgedrungen</a:t>
            </a:r>
            <a:endParaRPr lang="de-CH" dirty="0"/>
          </a:p>
        </p:txBody>
      </p:sp>
      <p:sp>
        <p:nvSpPr>
          <p:cNvPr id="3" name="Inhaltsplatzhalter 2"/>
          <p:cNvSpPr>
            <a:spLocks noGrp="1"/>
          </p:cNvSpPr>
          <p:nvPr>
            <p:ph idx="1"/>
          </p:nvPr>
        </p:nvSpPr>
        <p:spPr>
          <a:xfrm>
            <a:off x="1698495" y="1627405"/>
            <a:ext cx="10018713" cy="5404022"/>
          </a:xfrm>
        </p:spPr>
        <p:txBody>
          <a:bodyPr>
            <a:normAutofit/>
          </a:bodyPr>
          <a:lstStyle/>
          <a:p>
            <a:r>
              <a:rPr lang="de-CH" dirty="0" smtClean="0"/>
              <a:t>Zu verstehen, w</a:t>
            </a:r>
            <a:r>
              <a:rPr lang="de-CH" dirty="0" smtClean="0"/>
              <a:t>as es bedeutet zu </a:t>
            </a:r>
            <a:r>
              <a:rPr lang="de-CH" dirty="0" smtClean="0"/>
              <a:t>lieben, ist </a:t>
            </a:r>
            <a:r>
              <a:rPr lang="de-CH" dirty="0" smtClean="0"/>
              <a:t>nicht so schwer, Jesus hat das genial zusammengefasst: </a:t>
            </a:r>
          </a:p>
          <a:p>
            <a:pPr marL="0" indent="0">
              <a:buNone/>
            </a:pPr>
            <a:r>
              <a:rPr lang="de-CH" dirty="0" smtClean="0"/>
              <a:t/>
            </a:r>
            <a:br>
              <a:rPr lang="de-CH" dirty="0" smtClean="0"/>
            </a:br>
            <a:r>
              <a:rPr lang="de-CH" dirty="0" smtClean="0"/>
              <a:t>    </a:t>
            </a:r>
            <a:r>
              <a:rPr lang="de-CH" b="1" i="1" dirty="0" smtClean="0"/>
              <a:t>Behandelt die Menschen stets so, wie ihr von ihnen behandelt werden</a:t>
            </a:r>
            <a:br>
              <a:rPr lang="de-CH" b="1" i="1" dirty="0" smtClean="0"/>
            </a:br>
            <a:r>
              <a:rPr lang="de-CH" b="1" i="1" dirty="0" smtClean="0"/>
              <a:t>    möchtet.                                                                                             </a:t>
            </a:r>
            <a:r>
              <a:rPr lang="de-CH" dirty="0" smtClean="0"/>
              <a:t>Matthäus 7,12</a:t>
            </a:r>
          </a:p>
          <a:p>
            <a:pPr marL="0" indent="0">
              <a:buNone/>
            </a:pPr>
            <a:endParaRPr lang="de-CH" dirty="0"/>
          </a:p>
          <a:p>
            <a:r>
              <a:rPr lang="de-CH" dirty="0" smtClean="0"/>
              <a:t>Das ist zwar in Reinform unmöglich, aber eine gute Richtschnur. </a:t>
            </a:r>
            <a:br>
              <a:rPr lang="de-CH" dirty="0" smtClean="0"/>
            </a:br>
            <a:r>
              <a:rPr lang="de-CH" dirty="0" smtClean="0"/>
              <a:t>Wenn wir versagen, haben wir Vergebung – einfach dranbleiben</a:t>
            </a:r>
            <a:endParaRPr lang="de-CH" dirty="0"/>
          </a:p>
          <a:p>
            <a:pPr lvl="1"/>
            <a:endParaRPr lang="de-CH" dirty="0" smtClean="0"/>
          </a:p>
        </p:txBody>
      </p:sp>
    </p:spTree>
    <p:extLst>
      <p:ext uri="{BB962C8B-B14F-4D97-AF65-F5344CB8AC3E}">
        <p14:creationId xmlns:p14="http://schemas.microsoft.com/office/powerpoint/2010/main" val="261097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4. Wer in der Liebe lebt, ist schon vom</a:t>
            </a:r>
            <a:br>
              <a:rPr lang="de-CH" dirty="0" smtClean="0"/>
            </a:br>
            <a:r>
              <a:rPr lang="de-CH" dirty="0"/>
              <a:t> </a:t>
            </a:r>
            <a:r>
              <a:rPr lang="de-CH" dirty="0" smtClean="0"/>
              <a:t>   Tod zum leben durchgedrungen</a:t>
            </a:r>
            <a:endParaRPr lang="de-CH" dirty="0"/>
          </a:p>
        </p:txBody>
      </p:sp>
      <p:sp>
        <p:nvSpPr>
          <p:cNvPr id="3" name="Inhaltsplatzhalter 2"/>
          <p:cNvSpPr>
            <a:spLocks noGrp="1"/>
          </p:cNvSpPr>
          <p:nvPr>
            <p:ph idx="1"/>
          </p:nvPr>
        </p:nvSpPr>
        <p:spPr>
          <a:xfrm>
            <a:off x="1698495" y="881452"/>
            <a:ext cx="10018713" cy="5404022"/>
          </a:xfrm>
        </p:spPr>
        <p:txBody>
          <a:bodyPr>
            <a:normAutofit/>
          </a:bodyPr>
          <a:lstStyle/>
          <a:p>
            <a:pPr lvl="1"/>
            <a:endParaRPr lang="de-CH" dirty="0" smtClean="0"/>
          </a:p>
          <a:p>
            <a:pPr marL="457200" lvl="1" indent="0">
              <a:buNone/>
            </a:pPr>
            <a:endParaRPr lang="de-DE" sz="2400" dirty="0" smtClean="0"/>
          </a:p>
          <a:p>
            <a:pPr marL="457200" lvl="1" indent="0">
              <a:buNone/>
            </a:pPr>
            <a:r>
              <a:rPr lang="de-DE" sz="2400" dirty="0" smtClean="0"/>
              <a:t/>
            </a:r>
            <a:br>
              <a:rPr lang="de-DE" sz="2400" dirty="0" smtClean="0"/>
            </a:br>
            <a:r>
              <a:rPr lang="de-DE" sz="2400" dirty="0"/>
              <a:t> Seid niemand etwas schuldig, </a:t>
            </a:r>
            <a:r>
              <a:rPr lang="de-DE" sz="2400" dirty="0" err="1" smtClean="0"/>
              <a:t>ausser</a:t>
            </a:r>
            <a:r>
              <a:rPr lang="de-DE" sz="2400" dirty="0" smtClean="0"/>
              <a:t> </a:t>
            </a:r>
            <a:r>
              <a:rPr lang="de-DE" sz="2400" dirty="0"/>
              <a:t>dass ihr einander liebt; </a:t>
            </a:r>
            <a:r>
              <a:rPr lang="de-DE" sz="2400" dirty="0" smtClean="0"/>
              <a:t/>
            </a:r>
            <a:br>
              <a:rPr lang="de-DE" sz="2400" dirty="0" smtClean="0"/>
            </a:br>
            <a:r>
              <a:rPr lang="de-DE" sz="2400" dirty="0" smtClean="0"/>
              <a:t>denn </a:t>
            </a:r>
            <a:r>
              <a:rPr lang="de-DE" sz="2400" dirty="0"/>
              <a:t>wer den anderen liebt, hat das Gesetz </a:t>
            </a:r>
            <a:r>
              <a:rPr lang="de-DE" sz="2400" dirty="0" smtClean="0"/>
              <a:t>erfüllt.                   Römer 13,8</a:t>
            </a:r>
            <a:br>
              <a:rPr lang="de-DE" sz="2400" dirty="0" smtClean="0"/>
            </a:br>
            <a:endParaRPr lang="de-CH" sz="2400" dirty="0" smtClean="0"/>
          </a:p>
          <a:p>
            <a:r>
              <a:rPr lang="de-CH" dirty="0" smtClean="0"/>
              <a:t>Darum liebe Gott von ganzem Herzen, auch </a:t>
            </a:r>
            <a:r>
              <a:rPr lang="de-CH" smtClean="0"/>
              <a:t>indem </a:t>
            </a:r>
            <a:r>
              <a:rPr lang="de-CH" smtClean="0"/>
              <a:t>Du:</a:t>
            </a:r>
            <a:endParaRPr lang="de-CH" dirty="0" smtClean="0"/>
          </a:p>
          <a:p>
            <a:pPr lvl="1"/>
            <a:r>
              <a:rPr lang="de-CH" dirty="0" smtClean="0"/>
              <a:t>Zunehmend in der Liebe lebst deinen Mitmenschen gegenüber</a:t>
            </a:r>
          </a:p>
          <a:p>
            <a:pPr lvl="1"/>
            <a:r>
              <a:rPr lang="de-CH" dirty="0" smtClean="0"/>
              <a:t>Zunehmend in der Liebe lebst zu dir selbst</a:t>
            </a:r>
            <a:endParaRPr lang="de-CH" dirty="0"/>
          </a:p>
          <a:p>
            <a:pPr lvl="1"/>
            <a:endParaRPr lang="de-CH" dirty="0" smtClean="0"/>
          </a:p>
          <a:p>
            <a:r>
              <a:rPr lang="de-CH" dirty="0" smtClean="0"/>
              <a:t>Du kannst das, weil der Geist Gottes in Dir ist!</a:t>
            </a:r>
          </a:p>
        </p:txBody>
      </p:sp>
    </p:spTree>
    <p:extLst>
      <p:ext uri="{BB962C8B-B14F-4D97-AF65-F5344CB8AC3E}">
        <p14:creationId xmlns:p14="http://schemas.microsoft.com/office/powerpoint/2010/main" val="107576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CH" sz="7200" dirty="0" smtClean="0"/>
              <a:t>Wir gehen nicht auf den Tod zu, sondern auf das Leben!</a:t>
            </a:r>
            <a:endParaRPr lang="de-CH" sz="7200" dirty="0"/>
          </a:p>
        </p:txBody>
      </p:sp>
    </p:spTree>
    <p:extLst>
      <p:ext uri="{BB962C8B-B14F-4D97-AF65-F5344CB8AC3E}">
        <p14:creationId xmlns:p14="http://schemas.microsoft.com/office/powerpoint/2010/main" val="2542959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1420143" y="1375118"/>
            <a:ext cx="10018713" cy="1752599"/>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CH" sz="6600" dirty="0" smtClean="0"/>
              <a:t>.. denn, Liebe ist stärker als        															der Tod</a:t>
            </a:r>
            <a:endParaRPr lang="de-CH" sz="6600" dirty="0"/>
          </a:p>
        </p:txBody>
      </p:sp>
      <p:sp>
        <p:nvSpPr>
          <p:cNvPr id="7" name="Inhaltsplatzhalter 2"/>
          <p:cNvSpPr txBox="1">
            <a:spLocks/>
          </p:cNvSpPr>
          <p:nvPr/>
        </p:nvSpPr>
        <p:spPr>
          <a:xfrm>
            <a:off x="1420143" y="3755201"/>
            <a:ext cx="10018713" cy="890337"/>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CH" dirty="0" smtClean="0"/>
              <a:t>																	</a:t>
            </a:r>
            <a:r>
              <a:rPr lang="de-CH" dirty="0" err="1" smtClean="0"/>
              <a:t>Hoheslied</a:t>
            </a:r>
            <a:r>
              <a:rPr lang="de-CH" dirty="0" smtClean="0"/>
              <a:t> 8,6</a:t>
            </a:r>
            <a:endParaRPr lang="de-CH" dirty="0"/>
          </a:p>
        </p:txBody>
      </p:sp>
    </p:spTree>
    <p:extLst>
      <p:ext uri="{BB962C8B-B14F-4D97-AF65-F5344CB8AC3E}">
        <p14:creationId xmlns:p14="http://schemas.microsoft.com/office/powerpoint/2010/main" val="2853147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Vertiefung:</a:t>
            </a:r>
            <a:endParaRPr lang="de-CH" dirty="0"/>
          </a:p>
        </p:txBody>
      </p:sp>
      <p:sp>
        <p:nvSpPr>
          <p:cNvPr id="3" name="Inhaltsplatzhalter 2"/>
          <p:cNvSpPr>
            <a:spLocks noGrp="1"/>
          </p:cNvSpPr>
          <p:nvPr>
            <p:ph idx="1"/>
          </p:nvPr>
        </p:nvSpPr>
        <p:spPr>
          <a:xfrm>
            <a:off x="1484311" y="1896978"/>
            <a:ext cx="10018713" cy="3124201"/>
          </a:xfrm>
        </p:spPr>
        <p:txBody>
          <a:bodyPr/>
          <a:lstStyle/>
          <a:p>
            <a:r>
              <a:rPr lang="de-CH" dirty="0" smtClean="0"/>
              <a:t>Christen und der Umgang mit Sterben und Tod</a:t>
            </a:r>
          </a:p>
          <a:p>
            <a:pPr marL="457200" lvl="1" indent="0">
              <a:buNone/>
            </a:pPr>
            <a:r>
              <a:rPr lang="de-CH" dirty="0" smtClean="0">
                <a:hlinkClick r:id="rId2"/>
              </a:rPr>
              <a:t>www.schori-beratungen.ch/downloads.html</a:t>
            </a:r>
            <a:r>
              <a:rPr lang="de-CH" dirty="0" smtClean="0"/>
              <a:t> </a:t>
            </a:r>
            <a:endParaRPr lang="de-CH" dirty="0"/>
          </a:p>
        </p:txBody>
      </p:sp>
    </p:spTree>
    <p:extLst>
      <p:ext uri="{BB962C8B-B14F-4D97-AF65-F5344CB8AC3E}">
        <p14:creationId xmlns:p14="http://schemas.microsoft.com/office/powerpoint/2010/main" val="674397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Die letzte Predigt</a:t>
            </a:r>
            <a:endParaRPr lang="de-CH" dirty="0"/>
          </a:p>
        </p:txBody>
      </p:sp>
      <p:sp>
        <p:nvSpPr>
          <p:cNvPr id="3" name="Inhaltsplatzhalter 2"/>
          <p:cNvSpPr>
            <a:spLocks noGrp="1"/>
          </p:cNvSpPr>
          <p:nvPr>
            <p:ph idx="1"/>
          </p:nvPr>
        </p:nvSpPr>
        <p:spPr>
          <a:xfrm>
            <a:off x="1484311" y="1316320"/>
            <a:ext cx="10018713" cy="5807676"/>
          </a:xfrm>
        </p:spPr>
        <p:txBody>
          <a:bodyPr>
            <a:normAutofit/>
          </a:bodyPr>
          <a:lstStyle/>
          <a:p>
            <a:r>
              <a:rPr lang="de-CH" dirty="0" smtClean="0"/>
              <a:t>Das ist die letzte Predigt im Zyklus über «Angst»</a:t>
            </a:r>
          </a:p>
          <a:p>
            <a:r>
              <a:rPr lang="de-CH" dirty="0">
                <a:sym typeface="Wingdings" panose="05000000000000000000" pitchFamily="2" charset="2"/>
              </a:rPr>
              <a:t>Corona hilft uns, über das Thema nachzudenken </a:t>
            </a:r>
          </a:p>
          <a:p>
            <a:pPr lvl="2"/>
            <a:endParaRPr lang="de-CH" dirty="0"/>
          </a:p>
        </p:txBody>
      </p:sp>
    </p:spTree>
    <p:extLst>
      <p:ext uri="{BB962C8B-B14F-4D97-AF65-F5344CB8AC3E}">
        <p14:creationId xmlns:p14="http://schemas.microsoft.com/office/powerpoint/2010/main" val="141355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Die letzte Predigt</a:t>
            </a:r>
            <a:endParaRPr lang="de-CH" dirty="0"/>
          </a:p>
        </p:txBody>
      </p:sp>
      <p:sp>
        <p:nvSpPr>
          <p:cNvPr id="3" name="Inhaltsplatzhalter 2"/>
          <p:cNvSpPr>
            <a:spLocks noGrp="1"/>
          </p:cNvSpPr>
          <p:nvPr>
            <p:ph idx="1"/>
          </p:nvPr>
        </p:nvSpPr>
        <p:spPr>
          <a:xfrm>
            <a:off x="1484311" y="1285102"/>
            <a:ext cx="10018713" cy="5807676"/>
          </a:xfrm>
        </p:spPr>
        <p:txBody>
          <a:bodyPr>
            <a:normAutofit/>
          </a:bodyPr>
          <a:lstStyle/>
          <a:p>
            <a:r>
              <a:rPr lang="de-CH" dirty="0" smtClean="0">
                <a:sym typeface="Wingdings" panose="05000000000000000000" pitchFamily="2" charset="2"/>
              </a:rPr>
              <a:t>Sterben und Tod werden oft verdrängt in unserer Gesellschaft</a:t>
            </a:r>
          </a:p>
          <a:p>
            <a:pPr lvl="1"/>
            <a:r>
              <a:rPr lang="de-CH" sz="1800" dirty="0" smtClean="0">
                <a:sym typeface="Wingdings" panose="05000000000000000000" pitchFamily="2" charset="2"/>
              </a:rPr>
              <a:t>Unfromm: nur nicht darüber nachdenken</a:t>
            </a:r>
          </a:p>
          <a:p>
            <a:pPr lvl="1"/>
            <a:r>
              <a:rPr lang="de-CH" sz="1800" dirty="0" smtClean="0">
                <a:sym typeface="Wingdings" panose="05000000000000000000" pitchFamily="2" charset="2"/>
              </a:rPr>
              <a:t>Fromm: warum auch darüber nachdenken, ich habe ja eh ewiges Leben durch Jesus</a:t>
            </a:r>
          </a:p>
          <a:p>
            <a:pPr marL="457200" lvl="1" indent="0">
              <a:buNone/>
            </a:pPr>
            <a:r>
              <a:rPr lang="de-CH" sz="1800" dirty="0" smtClean="0">
                <a:sym typeface="Wingdings" panose="05000000000000000000" pitchFamily="2" charset="2"/>
              </a:rPr>
              <a:t/>
            </a:r>
            <a:br>
              <a:rPr lang="de-CH" sz="1800" dirty="0" smtClean="0">
                <a:sym typeface="Wingdings" panose="05000000000000000000" pitchFamily="2" charset="2"/>
              </a:rPr>
            </a:br>
            <a:r>
              <a:rPr lang="de-CH" sz="1800" b="1" dirty="0" smtClean="0">
                <a:sym typeface="Wingdings" panose="05000000000000000000" pitchFamily="2" charset="2"/>
              </a:rPr>
              <a:t>      «Herr lehre uns bedenken, dass wir sterben müssen, damit wir klug werden.»</a:t>
            </a:r>
            <a:br>
              <a:rPr lang="de-CH" sz="1800" b="1" dirty="0" smtClean="0">
                <a:sym typeface="Wingdings" panose="05000000000000000000" pitchFamily="2" charset="2"/>
              </a:rPr>
            </a:br>
            <a:r>
              <a:rPr lang="de-CH" sz="1800" dirty="0" smtClean="0">
                <a:sym typeface="Wingdings" panose="05000000000000000000" pitchFamily="2" charset="2"/>
              </a:rPr>
              <a:t>                                                                                                                                               Ps.90,12</a:t>
            </a:r>
            <a:br>
              <a:rPr lang="de-CH" sz="1800" dirty="0" smtClean="0">
                <a:sym typeface="Wingdings" panose="05000000000000000000" pitchFamily="2" charset="2"/>
              </a:rPr>
            </a:br>
            <a:endParaRPr lang="de-CH" sz="1800" dirty="0" smtClean="0">
              <a:sym typeface="Wingdings" panose="05000000000000000000" pitchFamily="2" charset="2"/>
            </a:endParaRPr>
          </a:p>
          <a:p>
            <a:pPr lvl="1"/>
            <a:r>
              <a:rPr lang="de-CH" sz="1800" dirty="0" smtClean="0">
                <a:sym typeface="Wingdings" panose="05000000000000000000" pitchFamily="2" charset="2"/>
              </a:rPr>
              <a:t>Zwischen Schulhaus und Altersheim kann man klug werden. Lasst uns klug werden</a:t>
            </a:r>
            <a:r>
              <a:rPr lang="de-CH" sz="1400" dirty="0" smtClean="0">
                <a:sym typeface="Wingdings" panose="05000000000000000000" pitchFamily="2" charset="2"/>
              </a:rPr>
              <a:t>.</a:t>
            </a:r>
            <a:br>
              <a:rPr lang="de-CH" sz="1400" dirty="0" smtClean="0">
                <a:sym typeface="Wingdings" panose="05000000000000000000" pitchFamily="2" charset="2"/>
              </a:rPr>
            </a:br>
            <a:endParaRPr lang="de-CH" sz="1400" dirty="0" smtClean="0">
              <a:sym typeface="Wingdings" panose="05000000000000000000" pitchFamily="2" charset="2"/>
            </a:endParaRPr>
          </a:p>
          <a:p>
            <a:r>
              <a:rPr lang="de-CH" dirty="0"/>
              <a:t>Paulus beschreibt den Tod als den letzten Feind des Menschen </a:t>
            </a:r>
            <a:br>
              <a:rPr lang="de-CH" dirty="0"/>
            </a:br>
            <a:r>
              <a:rPr lang="de-CH" dirty="0" smtClean="0"/>
              <a:t>							</a:t>
            </a:r>
            <a:r>
              <a:rPr lang="de-CH" dirty="0" smtClean="0">
                <a:sym typeface="Wingdings" panose="05000000000000000000" pitchFamily="2" charset="2"/>
              </a:rPr>
              <a:t> </a:t>
            </a:r>
            <a:r>
              <a:rPr lang="de-CH" dirty="0">
                <a:sym typeface="Wingdings" panose="05000000000000000000" pitchFamily="2" charset="2"/>
              </a:rPr>
              <a:t>1.Kor.15,26</a:t>
            </a:r>
          </a:p>
          <a:p>
            <a:pPr lvl="2"/>
            <a:endParaRPr lang="de-CH" dirty="0"/>
          </a:p>
        </p:txBody>
      </p:sp>
    </p:spTree>
    <p:extLst>
      <p:ext uri="{BB962C8B-B14F-4D97-AF65-F5344CB8AC3E}">
        <p14:creationId xmlns:p14="http://schemas.microsoft.com/office/powerpoint/2010/main" val="23552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1. Jesus hat den Tod besiegt</a:t>
            </a:r>
            <a:endParaRPr lang="de-CH" dirty="0"/>
          </a:p>
        </p:txBody>
      </p:sp>
      <p:sp>
        <p:nvSpPr>
          <p:cNvPr id="3" name="Inhaltsplatzhalter 2"/>
          <p:cNvSpPr>
            <a:spLocks noGrp="1"/>
          </p:cNvSpPr>
          <p:nvPr>
            <p:ph idx="1"/>
          </p:nvPr>
        </p:nvSpPr>
        <p:spPr>
          <a:xfrm>
            <a:off x="1904934" y="2084832"/>
            <a:ext cx="10018713" cy="5247503"/>
          </a:xfrm>
        </p:spPr>
        <p:txBody>
          <a:bodyPr>
            <a:normAutofit/>
          </a:bodyPr>
          <a:lstStyle/>
          <a:p>
            <a:r>
              <a:rPr lang="de-CH" b="1" dirty="0"/>
              <a:t>Johannes </a:t>
            </a:r>
            <a:r>
              <a:rPr lang="de-CH" b="1" dirty="0" smtClean="0"/>
              <a:t>15,13</a:t>
            </a:r>
            <a:r>
              <a:rPr lang="de-CH" dirty="0"/>
              <a:t/>
            </a:r>
            <a:br>
              <a:rPr lang="de-CH" dirty="0"/>
            </a:br>
            <a:r>
              <a:rPr lang="de-CH" dirty="0"/>
              <a:t>Jesus sagt: Grössere Liebe hat niemand als der, der sein Leben lässt für seine Freunde</a:t>
            </a:r>
            <a:r>
              <a:rPr lang="de-CH" dirty="0" smtClean="0"/>
              <a:t>.</a:t>
            </a:r>
            <a:br>
              <a:rPr lang="de-CH" dirty="0" smtClean="0"/>
            </a:br>
            <a:endParaRPr lang="de-CH" dirty="0" smtClean="0"/>
          </a:p>
          <a:p>
            <a:pPr marL="0" indent="0">
              <a:buNone/>
            </a:pPr>
            <a:r>
              <a:rPr lang="de-CH" dirty="0" smtClean="0">
                <a:sym typeface="Wingdings" panose="05000000000000000000" pitchFamily="2" charset="2"/>
              </a:rPr>
              <a:t> Der neue Weg ist nicht sterben, sondern lieben.</a:t>
            </a:r>
            <a:r>
              <a:rPr lang="de-CH" dirty="0" smtClean="0"/>
              <a:t/>
            </a:r>
            <a:br>
              <a:rPr lang="de-CH" dirty="0" smtClean="0"/>
            </a:br>
            <a:endParaRPr lang="de-CH" dirty="0" smtClean="0"/>
          </a:p>
          <a:p>
            <a:r>
              <a:rPr lang="de-CH" b="1" dirty="0" smtClean="0">
                <a:solidFill>
                  <a:schemeClr val="tx1"/>
                </a:solidFill>
              </a:rPr>
              <a:t>Hebräer 2,14b-15, auch 2.Tim.1,10</a:t>
            </a:r>
            <a:br>
              <a:rPr lang="de-CH" b="1" dirty="0" smtClean="0">
                <a:solidFill>
                  <a:schemeClr val="tx1"/>
                </a:solidFill>
              </a:rPr>
            </a:br>
            <a:r>
              <a:rPr lang="de-DE" dirty="0"/>
              <a:t>Christus ist nun auch ein Mensch geworden wie wir, um durch seinen Tod dem Teufel – als dem Herrscher über den Tod – die Macht zu </a:t>
            </a:r>
            <a:r>
              <a:rPr lang="de-DE" dirty="0" err="1" smtClean="0"/>
              <a:t>entreissen</a:t>
            </a:r>
            <a:r>
              <a:rPr lang="de-DE" dirty="0" smtClean="0"/>
              <a:t>.</a:t>
            </a:r>
            <a:br>
              <a:rPr lang="de-DE" dirty="0" smtClean="0"/>
            </a:br>
            <a:r>
              <a:rPr lang="de-DE" dirty="0" smtClean="0"/>
              <a:t>15</a:t>
            </a:r>
            <a:r>
              <a:rPr lang="de-DE" dirty="0"/>
              <a:t> </a:t>
            </a:r>
            <a:r>
              <a:rPr lang="de-DE" dirty="0" smtClean="0"/>
              <a:t>So </a:t>
            </a:r>
            <a:r>
              <a:rPr lang="de-DE" dirty="0"/>
              <a:t>hat er alle befreit, die ihr Leben lang in der Furcht vor dem Tod gefangen waren</a:t>
            </a:r>
            <a:r>
              <a:rPr lang="de-DE" dirty="0" smtClean="0"/>
              <a:t>.</a:t>
            </a:r>
            <a:br>
              <a:rPr lang="de-DE" dirty="0" smtClean="0"/>
            </a:br>
            <a:endParaRPr lang="de-DE" dirty="0" smtClean="0"/>
          </a:p>
          <a:p>
            <a:endParaRPr lang="de-CH" dirty="0"/>
          </a:p>
        </p:txBody>
      </p:sp>
    </p:spTree>
    <p:extLst>
      <p:ext uri="{BB962C8B-B14F-4D97-AF65-F5344CB8AC3E}">
        <p14:creationId xmlns:p14="http://schemas.microsoft.com/office/powerpoint/2010/main" val="224907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1. Jesus hat den Tod besiegt</a:t>
            </a:r>
            <a:endParaRPr lang="de-CH" dirty="0"/>
          </a:p>
        </p:txBody>
      </p:sp>
      <p:sp>
        <p:nvSpPr>
          <p:cNvPr id="3" name="Inhaltsplatzhalter 2"/>
          <p:cNvSpPr>
            <a:spLocks noGrp="1"/>
          </p:cNvSpPr>
          <p:nvPr>
            <p:ph idx="1"/>
          </p:nvPr>
        </p:nvSpPr>
        <p:spPr>
          <a:xfrm>
            <a:off x="1830299" y="1828800"/>
            <a:ext cx="10018713" cy="5247503"/>
          </a:xfrm>
        </p:spPr>
        <p:txBody>
          <a:bodyPr>
            <a:normAutofit/>
          </a:bodyPr>
          <a:lstStyle/>
          <a:p>
            <a:r>
              <a:rPr lang="de-CH" b="1" dirty="0" smtClean="0"/>
              <a:t>Römer 5,8a</a:t>
            </a:r>
            <a:r>
              <a:rPr lang="de-CH" dirty="0" smtClean="0"/>
              <a:t/>
            </a:r>
            <a:br>
              <a:rPr lang="de-CH" dirty="0" smtClean="0"/>
            </a:br>
            <a:r>
              <a:rPr lang="de-CH" dirty="0" smtClean="0"/>
              <a:t>Gott aber beweist seine Liebe zu uns dadurch, dass Christus für uns gestorben ist.</a:t>
            </a:r>
            <a:br>
              <a:rPr lang="de-CH" dirty="0" smtClean="0"/>
            </a:br>
            <a:endParaRPr lang="de-CH" dirty="0"/>
          </a:p>
          <a:p>
            <a:r>
              <a:rPr lang="de-CH" b="1" dirty="0" err="1" smtClean="0">
                <a:solidFill>
                  <a:schemeClr val="tx1"/>
                </a:solidFill>
              </a:rPr>
              <a:t>Hoheslied</a:t>
            </a:r>
            <a:r>
              <a:rPr lang="de-CH" b="1" dirty="0" smtClean="0">
                <a:solidFill>
                  <a:schemeClr val="tx1"/>
                </a:solidFill>
              </a:rPr>
              <a:t> 8,6</a:t>
            </a:r>
            <a:r>
              <a:rPr lang="de-CH" b="1" dirty="0">
                <a:solidFill>
                  <a:schemeClr val="tx1"/>
                </a:solidFill>
              </a:rPr>
              <a:t/>
            </a:r>
            <a:br>
              <a:rPr lang="de-CH" b="1" dirty="0">
                <a:solidFill>
                  <a:schemeClr val="tx1"/>
                </a:solidFill>
              </a:rPr>
            </a:br>
            <a:r>
              <a:rPr lang="de-CH" dirty="0" smtClean="0">
                <a:solidFill>
                  <a:schemeClr val="tx1"/>
                </a:solidFill>
              </a:rPr>
              <a:t>Liebe ist stärker als der Tod. </a:t>
            </a:r>
          </a:p>
          <a:p>
            <a:endParaRPr lang="de-CH" dirty="0"/>
          </a:p>
        </p:txBody>
      </p:sp>
    </p:spTree>
    <p:extLst>
      <p:ext uri="{BB962C8B-B14F-4D97-AF65-F5344CB8AC3E}">
        <p14:creationId xmlns:p14="http://schemas.microsoft.com/office/powerpoint/2010/main" val="134911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2. Wer an Jesus glaubt und in der Liebe lebt, </a:t>
            </a:r>
            <a:br>
              <a:rPr lang="de-CH" dirty="0" smtClean="0"/>
            </a:br>
            <a:r>
              <a:rPr lang="de-CH" dirty="0"/>
              <a:t> </a:t>
            </a:r>
            <a:r>
              <a:rPr lang="de-CH" dirty="0" smtClean="0"/>
              <a:t>   hat ewiges Leben- schon jetzt</a:t>
            </a:r>
            <a:endParaRPr lang="de-CH" dirty="0"/>
          </a:p>
        </p:txBody>
      </p:sp>
      <p:sp>
        <p:nvSpPr>
          <p:cNvPr id="3" name="Inhaltsplatzhalter 2"/>
          <p:cNvSpPr>
            <a:spLocks noGrp="1"/>
          </p:cNvSpPr>
          <p:nvPr>
            <p:ph idx="1"/>
          </p:nvPr>
        </p:nvSpPr>
        <p:spPr>
          <a:xfrm>
            <a:off x="1484310" y="1475875"/>
            <a:ext cx="10018713" cy="6858000"/>
          </a:xfrm>
        </p:spPr>
        <p:txBody>
          <a:bodyPr>
            <a:normAutofit/>
          </a:bodyPr>
          <a:lstStyle/>
          <a:p>
            <a:r>
              <a:rPr lang="de-CH" b="1" dirty="0" smtClean="0"/>
              <a:t>Johannes 5,24</a:t>
            </a:r>
            <a:r>
              <a:rPr lang="de-CH" b="1" dirty="0"/>
              <a:t/>
            </a:r>
            <a:br>
              <a:rPr lang="de-CH" b="1" dirty="0"/>
            </a:br>
            <a:r>
              <a:rPr lang="de-DE" dirty="0"/>
              <a:t>Ich sage euch die Wahrheit: Wer meine Botschaft hört und dem glaubt, der mich gesandt hat, der hat das ewige Leben. Ihn wird das Urteil Gottes nicht treffen, er hat die Grenze vom Tod zum Leben schon überschritten</a:t>
            </a:r>
            <a:r>
              <a:rPr lang="de-DE" dirty="0" smtClean="0"/>
              <a:t>.</a:t>
            </a:r>
          </a:p>
          <a:p>
            <a:endParaRPr lang="de-DE" dirty="0"/>
          </a:p>
          <a:p>
            <a:r>
              <a:rPr lang="de-DE" b="1" dirty="0" smtClean="0"/>
              <a:t>1.Johannes 4,19</a:t>
            </a:r>
            <a:r>
              <a:rPr lang="de-DE" dirty="0" smtClean="0"/>
              <a:t/>
            </a:r>
            <a:br>
              <a:rPr lang="de-DE" dirty="0" smtClean="0"/>
            </a:br>
            <a:r>
              <a:rPr lang="de-DE" dirty="0" smtClean="0"/>
              <a:t>Lasst uns IHN (und unsere Mitmenschen) lieben, denn er hat uns zuerst geliebt.</a:t>
            </a:r>
          </a:p>
          <a:p>
            <a:endParaRPr lang="de-DE" dirty="0"/>
          </a:p>
          <a:p>
            <a:endParaRPr lang="de-CH" dirty="0"/>
          </a:p>
        </p:txBody>
      </p:sp>
    </p:spTree>
    <p:extLst>
      <p:ext uri="{BB962C8B-B14F-4D97-AF65-F5344CB8AC3E}">
        <p14:creationId xmlns:p14="http://schemas.microsoft.com/office/powerpoint/2010/main" val="42571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2. Wer an Jesus glaubt und in der Liebe lebt, </a:t>
            </a:r>
            <a:br>
              <a:rPr lang="de-CH" dirty="0" smtClean="0"/>
            </a:br>
            <a:r>
              <a:rPr lang="de-CH" dirty="0"/>
              <a:t> </a:t>
            </a:r>
            <a:r>
              <a:rPr lang="de-CH" dirty="0" smtClean="0"/>
              <a:t>   hat ewiges Leben- schon jetzt</a:t>
            </a:r>
            <a:endParaRPr lang="de-CH" dirty="0"/>
          </a:p>
        </p:txBody>
      </p:sp>
      <p:sp>
        <p:nvSpPr>
          <p:cNvPr id="3" name="Inhaltsplatzhalter 2"/>
          <p:cNvSpPr>
            <a:spLocks noGrp="1"/>
          </p:cNvSpPr>
          <p:nvPr>
            <p:ph idx="1"/>
          </p:nvPr>
        </p:nvSpPr>
        <p:spPr>
          <a:xfrm>
            <a:off x="1484310" y="946485"/>
            <a:ext cx="10018713" cy="6858000"/>
          </a:xfrm>
        </p:spPr>
        <p:txBody>
          <a:bodyPr>
            <a:normAutofit/>
          </a:bodyPr>
          <a:lstStyle/>
          <a:p>
            <a:endParaRPr lang="de-DE" dirty="0"/>
          </a:p>
          <a:p>
            <a:r>
              <a:rPr lang="de-DE" b="1" dirty="0" smtClean="0"/>
              <a:t>Galater 5,6</a:t>
            </a:r>
            <a:r>
              <a:rPr lang="de-DE" dirty="0" smtClean="0"/>
              <a:t/>
            </a:r>
            <a:br>
              <a:rPr lang="de-DE" dirty="0" smtClean="0"/>
            </a:br>
            <a:r>
              <a:rPr lang="de-DE" dirty="0" smtClean="0"/>
              <a:t>Denn in Christus Jesus ……. gilt der Glaube, der durch die Liebe tätig ist.</a:t>
            </a:r>
            <a:br>
              <a:rPr lang="de-DE" dirty="0" smtClean="0"/>
            </a:br>
            <a:endParaRPr lang="de-DE" dirty="0" smtClean="0"/>
          </a:p>
          <a:p>
            <a:r>
              <a:rPr lang="de-CH" b="1" dirty="0" smtClean="0">
                <a:solidFill>
                  <a:schemeClr val="tx1"/>
                </a:solidFill>
              </a:rPr>
              <a:t>Offenbarung 21,4</a:t>
            </a:r>
            <a:r>
              <a:rPr lang="de-CH" b="1" dirty="0">
                <a:solidFill>
                  <a:schemeClr val="tx1"/>
                </a:solidFill>
              </a:rPr>
              <a:t/>
            </a:r>
            <a:br>
              <a:rPr lang="de-CH" b="1" dirty="0">
                <a:solidFill>
                  <a:schemeClr val="tx1"/>
                </a:solidFill>
              </a:rPr>
            </a:br>
            <a:r>
              <a:rPr lang="de-DE" dirty="0"/>
              <a:t>Er wird ihnen alle Tränen abwischen. Es wird keinen Tod mehr geben, kein Leid, keine Klage und keine Schmerzen; denn was einmal war, ist für immer vorbei</a:t>
            </a:r>
            <a:r>
              <a:rPr lang="de-DE" dirty="0" smtClean="0"/>
              <a:t>.«</a:t>
            </a:r>
          </a:p>
          <a:p>
            <a:endParaRPr lang="de-CH" dirty="0"/>
          </a:p>
        </p:txBody>
      </p:sp>
    </p:spTree>
    <p:extLst>
      <p:ext uri="{BB962C8B-B14F-4D97-AF65-F5344CB8AC3E}">
        <p14:creationId xmlns:p14="http://schemas.microsoft.com/office/powerpoint/2010/main" val="59147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3. Wer lernt, dass Liebe stärker ist als </a:t>
            </a:r>
            <a:br>
              <a:rPr lang="de-CH" dirty="0" smtClean="0"/>
            </a:br>
            <a:r>
              <a:rPr lang="de-CH" dirty="0"/>
              <a:t> </a:t>
            </a:r>
            <a:r>
              <a:rPr lang="de-CH" dirty="0" smtClean="0"/>
              <a:t>   der Tod:	</a:t>
            </a:r>
            <a:endParaRPr lang="de-CH" dirty="0"/>
          </a:p>
        </p:txBody>
      </p:sp>
      <p:sp>
        <p:nvSpPr>
          <p:cNvPr id="3" name="Inhaltsplatzhalter 2"/>
          <p:cNvSpPr>
            <a:spLocks noGrp="1"/>
          </p:cNvSpPr>
          <p:nvPr>
            <p:ph idx="1"/>
          </p:nvPr>
        </p:nvSpPr>
        <p:spPr>
          <a:xfrm>
            <a:off x="5553390" y="2749295"/>
            <a:ext cx="10018713" cy="3124201"/>
          </a:xfrm>
        </p:spPr>
        <p:txBody>
          <a:bodyPr/>
          <a:lstStyle/>
          <a:p>
            <a:r>
              <a:rPr lang="de-CH" dirty="0" smtClean="0"/>
              <a:t>Lebt leichter</a:t>
            </a:r>
          </a:p>
          <a:p>
            <a:endParaRPr lang="de-CH" dirty="0" smtClean="0"/>
          </a:p>
          <a:p>
            <a:r>
              <a:rPr lang="de-CH" dirty="0" smtClean="0"/>
              <a:t>Stirbt </a:t>
            </a:r>
            <a:r>
              <a:rPr lang="de-CH" dirty="0" smtClean="0"/>
              <a:t>leichter</a:t>
            </a:r>
          </a:p>
          <a:p>
            <a:endParaRPr lang="de-CH" dirty="0"/>
          </a:p>
          <a:p>
            <a:r>
              <a:rPr lang="de-CH" dirty="0" smtClean="0"/>
              <a:t>Lebt für immer bei Gott</a:t>
            </a:r>
            <a:endParaRPr lang="de-CH" dirty="0" smtClean="0"/>
          </a:p>
          <a:p>
            <a:endParaRPr lang="de-CH" dirty="0"/>
          </a:p>
        </p:txBody>
      </p:sp>
    </p:spTree>
    <p:extLst>
      <p:ext uri="{BB962C8B-B14F-4D97-AF65-F5344CB8AC3E}">
        <p14:creationId xmlns:p14="http://schemas.microsoft.com/office/powerpoint/2010/main" val="70474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4. Wer in der Liebe lebt, ist schon vom</a:t>
            </a:r>
            <a:br>
              <a:rPr lang="de-CH" dirty="0" smtClean="0"/>
            </a:br>
            <a:r>
              <a:rPr lang="de-CH" dirty="0"/>
              <a:t> </a:t>
            </a:r>
            <a:r>
              <a:rPr lang="de-CH" dirty="0" smtClean="0"/>
              <a:t>   Tod zum Leben durchgedrungen</a:t>
            </a:r>
            <a:endParaRPr lang="de-CH" dirty="0"/>
          </a:p>
        </p:txBody>
      </p:sp>
      <p:sp>
        <p:nvSpPr>
          <p:cNvPr id="3" name="Inhaltsplatzhalter 2"/>
          <p:cNvSpPr>
            <a:spLocks noGrp="1"/>
          </p:cNvSpPr>
          <p:nvPr>
            <p:ph idx="1"/>
          </p:nvPr>
        </p:nvSpPr>
        <p:spPr>
          <a:xfrm>
            <a:off x="1484311" y="1780673"/>
            <a:ext cx="10018713" cy="5404022"/>
          </a:xfrm>
        </p:spPr>
        <p:txBody>
          <a:bodyPr>
            <a:normAutofit/>
          </a:bodyPr>
          <a:lstStyle/>
          <a:p>
            <a:r>
              <a:rPr lang="de-CH" dirty="0"/>
              <a:t>Gott hat den Kreislauf der Liebe gestartet. </a:t>
            </a:r>
            <a:r>
              <a:rPr lang="de-CH" dirty="0" smtClean="0"/>
              <a:t/>
            </a:r>
            <a:br>
              <a:rPr lang="de-CH" dirty="0" smtClean="0"/>
            </a:br>
            <a:r>
              <a:rPr lang="de-CH" dirty="0" smtClean="0"/>
              <a:t/>
            </a:r>
            <a:br>
              <a:rPr lang="de-CH" dirty="0" smtClean="0"/>
            </a:br>
            <a:endParaRPr lang="de-CH" dirty="0" smtClean="0"/>
          </a:p>
          <a:p>
            <a:pPr marL="0" indent="0">
              <a:buNone/>
            </a:pPr>
            <a:r>
              <a:rPr lang="de-CH" b="1" dirty="0" smtClean="0"/>
              <a:t>    Johannes 3,16</a:t>
            </a:r>
            <a:br>
              <a:rPr lang="de-CH" b="1" dirty="0" smtClean="0"/>
            </a:br>
            <a:r>
              <a:rPr lang="de-CH" b="1" dirty="0" smtClean="0"/>
              <a:t>    </a:t>
            </a:r>
            <a:r>
              <a:rPr lang="de-CH" dirty="0" smtClean="0"/>
              <a:t>Denn so sehr hat Gott die Welt geliebt, dass er seinen eigenen Sohn gab, </a:t>
            </a:r>
            <a:br>
              <a:rPr lang="de-CH" dirty="0" smtClean="0"/>
            </a:br>
            <a:r>
              <a:rPr lang="de-CH" dirty="0" smtClean="0"/>
              <a:t>    damit alle, die an ihn glauben (und in der Liebe leben), nicht verloren gehen,</a:t>
            </a:r>
            <a:br>
              <a:rPr lang="de-CH" dirty="0" smtClean="0"/>
            </a:br>
            <a:r>
              <a:rPr lang="de-CH" dirty="0" smtClean="0"/>
              <a:t>    sondern gerettet werden. </a:t>
            </a:r>
            <a:br>
              <a:rPr lang="de-CH" dirty="0" smtClean="0"/>
            </a:br>
            <a:r>
              <a:rPr lang="de-CH" dirty="0" smtClean="0"/>
              <a:t/>
            </a:r>
            <a:br>
              <a:rPr lang="de-CH" dirty="0" smtClean="0"/>
            </a:br>
            <a:endParaRPr lang="de-CH" dirty="0"/>
          </a:p>
        </p:txBody>
      </p:sp>
    </p:spTree>
    <p:extLst>
      <p:ext uri="{BB962C8B-B14F-4D97-AF65-F5344CB8AC3E}">
        <p14:creationId xmlns:p14="http://schemas.microsoft.com/office/powerpoint/2010/main" val="31911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elb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895</Words>
  <Application>Microsoft Office PowerPoint</Application>
  <PresentationFormat>Breitbild</PresentationFormat>
  <Paragraphs>63</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Corbel</vt:lpstr>
      <vt:lpstr>Wingdings</vt:lpstr>
      <vt:lpstr>Parallax</vt:lpstr>
      <vt:lpstr>Wir gehen nicht auf den Tod zu, sondern auf das Leben!</vt:lpstr>
      <vt:lpstr>Die letzte Predigt</vt:lpstr>
      <vt:lpstr>Die letzte Predigt</vt:lpstr>
      <vt:lpstr>1. Jesus hat den Tod besiegt</vt:lpstr>
      <vt:lpstr>1. Jesus hat den Tod besiegt</vt:lpstr>
      <vt:lpstr>2. Wer an Jesus glaubt und in der Liebe lebt,      hat ewiges Leben- schon jetzt</vt:lpstr>
      <vt:lpstr>2. Wer an Jesus glaubt und in der Liebe lebt,      hat ewiges Leben- schon jetzt</vt:lpstr>
      <vt:lpstr>3. Wer lernt, dass Liebe stärker ist als      der Tod: </vt:lpstr>
      <vt:lpstr>4. Wer in der Liebe lebt, ist schon vom     Tod zum Leben durchgedrungen</vt:lpstr>
      <vt:lpstr>4. Wer in der Liebe lebt, ist schon vom     Tod zum Leben durchgedrungen</vt:lpstr>
      <vt:lpstr>4. Wer in der Liebe lebt, ist schon vom     Tod zum leben durchgedrungen</vt:lpstr>
      <vt:lpstr>4. Wer in der Liebe lebt, ist schon vom     Tod zum leben durchgedrungen</vt:lpstr>
      <vt:lpstr>4. Wer in der Liebe lebt, ist schon vom     Tod zum leben durchgedrungen</vt:lpstr>
      <vt:lpstr>Wir gehen nicht auf den Tod zu, sondern auf das Leben!</vt:lpstr>
      <vt:lpstr>PowerPoint-Präsentation</vt:lpstr>
      <vt:lpstr>Vertiefung: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gehen nicht auf den Tod, sondern auf das Leben zu – schon jetzt!</dc:title>
  <dc:creator>Jörg Schori</dc:creator>
  <cp:lastModifiedBy>Jörg Schori</cp:lastModifiedBy>
  <cp:revision>37</cp:revision>
  <dcterms:created xsi:type="dcterms:W3CDTF">2020-05-05T06:59:14Z</dcterms:created>
  <dcterms:modified xsi:type="dcterms:W3CDTF">2020-05-21T06:28:31Z</dcterms:modified>
</cp:coreProperties>
</file>